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67" r:id="rId6"/>
    <p:sldId id="266" r:id="rId7"/>
    <p:sldId id="265" r:id="rId8"/>
    <p:sldId id="258" r:id="rId9"/>
    <p:sldId id="259" r:id="rId10"/>
    <p:sldId id="260" r:id="rId11"/>
    <p:sldId id="264" r:id="rId12"/>
    <p:sldId id="262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0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52555D-6C5B-43C5-88B3-88EFE179509B}" v="1905" dt="2023-12-13T22:42:40.5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Teodora Barbu" userId="S::mtbarbu@edmontonunlimited.com::e4501918-1bcd-4921-9f96-45af22b2e861" providerId="AD" clId="Web-{5F52555D-6C5B-43C5-88B3-88EFE179509B}"/>
    <pc:docChg chg="addSld delSld modSld">
      <pc:chgData name="Maria Teodora Barbu" userId="S::mtbarbu@edmontonunlimited.com::e4501918-1bcd-4921-9f96-45af22b2e861" providerId="AD" clId="Web-{5F52555D-6C5B-43C5-88B3-88EFE179509B}" dt="2023-12-13T22:41:43.552" v="1886" actId="20577"/>
      <pc:docMkLst>
        <pc:docMk/>
      </pc:docMkLst>
      <pc:sldChg chg="addSp delSp modSp mod setBg">
        <pc:chgData name="Maria Teodora Barbu" userId="S::mtbarbu@edmontonunlimited.com::e4501918-1bcd-4921-9f96-45af22b2e861" providerId="AD" clId="Web-{5F52555D-6C5B-43C5-88B3-88EFE179509B}" dt="2023-12-12T20:59:09.620" v="1088" actId="1076"/>
        <pc:sldMkLst>
          <pc:docMk/>
          <pc:sldMk cId="109857222" sldId="256"/>
        </pc:sldMkLst>
        <pc:spChg chg="add mod ord">
          <ac:chgData name="Maria Teodora Barbu" userId="S::mtbarbu@edmontonunlimited.com::e4501918-1bcd-4921-9f96-45af22b2e861" providerId="AD" clId="Web-{5F52555D-6C5B-43C5-88B3-88EFE179509B}" dt="2023-12-12T20:59:09.620" v="1088" actId="1076"/>
          <ac:spMkLst>
            <pc:docMk/>
            <pc:sldMk cId="109857222" sldId="256"/>
            <ac:spMk id="2" creationId="{4BC6BA28-6BD5-E024-0235-596DD88399F3}"/>
          </ac:spMkLst>
        </pc:spChg>
        <pc:spChg chg="add del">
          <ac:chgData name="Maria Teodora Barbu" userId="S::mtbarbu@edmontonunlimited.com::e4501918-1bcd-4921-9f96-45af22b2e861" providerId="AD" clId="Web-{5F52555D-6C5B-43C5-88B3-88EFE179509B}" dt="2023-12-12T20:57:49.962" v="1044"/>
          <ac:spMkLst>
            <pc:docMk/>
            <pc:sldMk cId="109857222" sldId="256"/>
            <ac:spMk id="3" creationId="{BB554D08-FF4C-7EC4-1C90-E14260A875A6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2T20:58:54.166" v="1084" actId="1076"/>
          <ac:spMkLst>
            <pc:docMk/>
            <pc:sldMk cId="109857222" sldId="256"/>
            <ac:spMk id="6" creationId="{90BD1D89-4A42-981E-F261-41CD8B03E4D0}"/>
          </ac:spMkLst>
        </pc:spChg>
        <pc:spChg chg="del mod replId">
          <ac:chgData name="Maria Teodora Barbu" userId="S::mtbarbu@edmontonunlimited.com::e4501918-1bcd-4921-9f96-45af22b2e861" providerId="AD" clId="Web-{5F52555D-6C5B-43C5-88B3-88EFE179509B}" dt="2023-12-11T19:53:33.896" v="840"/>
          <ac:spMkLst>
            <pc:docMk/>
            <pc:sldMk cId="109857222" sldId="256"/>
            <ac:spMk id="7" creationId="{00000000-0000-0000-0000-000000000000}"/>
          </ac:spMkLst>
        </pc:spChg>
        <pc:spChg chg="del mod replId">
          <ac:chgData name="Maria Teodora Barbu" userId="S::mtbarbu@edmontonunlimited.com::e4501918-1bcd-4921-9f96-45af22b2e861" providerId="AD" clId="Web-{5F52555D-6C5B-43C5-88B3-88EFE179509B}" dt="2023-12-11T19:53:33.896" v="840"/>
          <ac:spMkLst>
            <pc:docMk/>
            <pc:sldMk cId="109857222" sldId="256"/>
            <ac:spMk id="8" creationId="{00000000-0000-0000-0000-000000000000}"/>
          </ac:spMkLst>
        </pc:spChg>
        <pc:spChg chg="add">
          <ac:chgData name="Maria Teodora Barbu" userId="S::mtbarbu@edmontonunlimited.com::e4501918-1bcd-4921-9f96-45af22b2e861" providerId="AD" clId="Web-{5F52555D-6C5B-43C5-88B3-88EFE179509B}" dt="2023-12-11T19:53:33.896" v="840"/>
          <ac:spMkLst>
            <pc:docMk/>
            <pc:sldMk cId="109857222" sldId="256"/>
            <ac:spMk id="10" creationId="{BA79A7CF-01AF-4178-9369-94E0C90EB046}"/>
          </ac:spMkLst>
        </pc:spChg>
        <pc:spChg chg="add">
          <ac:chgData name="Maria Teodora Barbu" userId="S::mtbarbu@edmontonunlimited.com::e4501918-1bcd-4921-9f96-45af22b2e861" providerId="AD" clId="Web-{5F52555D-6C5B-43C5-88B3-88EFE179509B}" dt="2023-12-11T19:53:33.896" v="840"/>
          <ac:spMkLst>
            <pc:docMk/>
            <pc:sldMk cId="109857222" sldId="256"/>
            <ac:spMk id="12" creationId="{99413ED5-9ED4-4772-BCE4-2BCAE6B12E35}"/>
          </ac:spMkLst>
        </pc:spChg>
        <pc:spChg chg="add">
          <ac:chgData name="Maria Teodora Barbu" userId="S::mtbarbu@edmontonunlimited.com::e4501918-1bcd-4921-9f96-45af22b2e861" providerId="AD" clId="Web-{5F52555D-6C5B-43C5-88B3-88EFE179509B}" dt="2023-12-11T19:53:33.896" v="840"/>
          <ac:spMkLst>
            <pc:docMk/>
            <pc:sldMk cId="109857222" sldId="256"/>
            <ac:spMk id="14" creationId="{04357C93-F0CB-4A1C-8F77-4E9063789819}"/>
          </ac:spMkLst>
        </pc:spChg>
        <pc:spChg chg="add">
          <ac:chgData name="Maria Teodora Barbu" userId="S::mtbarbu@edmontonunlimited.com::e4501918-1bcd-4921-9f96-45af22b2e861" providerId="AD" clId="Web-{5F52555D-6C5B-43C5-88B3-88EFE179509B}" dt="2023-12-11T19:53:33.896" v="840"/>
          <ac:spMkLst>
            <pc:docMk/>
            <pc:sldMk cId="109857222" sldId="256"/>
            <ac:spMk id="16" creationId="{90F533E9-6690-41A8-A372-4C6C622D028D}"/>
          </ac:spMkLst>
        </pc:spChg>
        <pc:picChg chg="add mod">
          <ac:chgData name="Maria Teodora Barbu" userId="S::mtbarbu@edmontonunlimited.com::e4501918-1bcd-4921-9f96-45af22b2e861" providerId="AD" clId="Web-{5F52555D-6C5B-43C5-88B3-88EFE179509B}" dt="2023-12-12T20:57:33.587" v="1037" actId="1076"/>
          <ac:picMkLst>
            <pc:docMk/>
            <pc:sldMk cId="109857222" sldId="256"/>
            <ac:picMk id="5" creationId="{3566D6F9-D789-F2A2-0501-D50B1DDB8317}"/>
          </ac:picMkLst>
        </pc:picChg>
        <pc:picChg chg="add del mod replId">
          <ac:chgData name="Maria Teodora Barbu" userId="S::mtbarbu@edmontonunlimited.com::e4501918-1bcd-4921-9f96-45af22b2e861" providerId="AD" clId="Web-{5F52555D-6C5B-43C5-88B3-88EFE179509B}" dt="2023-12-11T19:53:33.896" v="840"/>
          <ac:picMkLst>
            <pc:docMk/>
            <pc:sldMk cId="109857222" sldId="256"/>
            <ac:picMk id="9" creationId="{CE4C3482-EE10-1FA9-ED36-F9D30A3F7495}"/>
          </ac:picMkLst>
        </pc:picChg>
      </pc:sldChg>
      <pc:sldChg chg="addSp delSp modSp new del">
        <pc:chgData name="Maria Teodora Barbu" userId="S::mtbarbu@edmontonunlimited.com::e4501918-1bcd-4921-9f96-45af22b2e861" providerId="AD" clId="Web-{5F52555D-6C5B-43C5-88B3-88EFE179509B}" dt="2023-12-11T19:18:12.980" v="67"/>
        <pc:sldMkLst>
          <pc:docMk/>
          <pc:sldMk cId="16533248" sldId="257"/>
        </pc:sldMkLst>
        <pc:spChg chg="mod">
          <ac:chgData name="Maria Teodora Barbu" userId="S::mtbarbu@edmontonunlimited.com::e4501918-1bcd-4921-9f96-45af22b2e861" providerId="AD" clId="Web-{5F52555D-6C5B-43C5-88B3-88EFE179509B}" dt="2023-12-11T19:17:37.511" v="33" actId="20577"/>
          <ac:spMkLst>
            <pc:docMk/>
            <pc:sldMk cId="16533248" sldId="257"/>
            <ac:spMk id="2" creationId="{DB56CDF4-D7EE-BB1C-9193-11CD3E57BC51}"/>
          </ac:spMkLst>
        </pc:spChg>
        <pc:spChg chg="del">
          <ac:chgData name="Maria Teodora Barbu" userId="S::mtbarbu@edmontonunlimited.com::e4501918-1bcd-4921-9f96-45af22b2e861" providerId="AD" clId="Web-{5F52555D-6C5B-43C5-88B3-88EFE179509B}" dt="2023-12-11T19:17:21.292" v="3"/>
          <ac:spMkLst>
            <pc:docMk/>
            <pc:sldMk cId="16533248" sldId="257"/>
            <ac:spMk id="3" creationId="{F57ADAD5-05A5-4D7F-9213-726C93B717CD}"/>
          </ac:spMkLst>
        </pc:spChg>
        <pc:picChg chg="add mod ord">
          <ac:chgData name="Maria Teodora Barbu" userId="S::mtbarbu@edmontonunlimited.com::e4501918-1bcd-4921-9f96-45af22b2e861" providerId="AD" clId="Web-{5F52555D-6C5B-43C5-88B3-88EFE179509B}" dt="2023-12-11T19:17:29.620" v="5" actId="1076"/>
          <ac:picMkLst>
            <pc:docMk/>
            <pc:sldMk cId="16533248" sldId="257"/>
            <ac:picMk id="4" creationId="{0737AB6F-164E-0AEB-BF6E-AFEDBD0A86E5}"/>
          </ac:picMkLst>
        </pc:picChg>
      </pc:sldChg>
      <pc:sldChg chg="addSp delSp modSp new del">
        <pc:chgData name="Maria Teodora Barbu" userId="S::mtbarbu@edmontonunlimited.com::e4501918-1bcd-4921-9f96-45af22b2e861" providerId="AD" clId="Web-{5F52555D-6C5B-43C5-88B3-88EFE179509B}" dt="2023-12-11T19:57:56.680" v="989"/>
        <pc:sldMkLst>
          <pc:docMk/>
          <pc:sldMk cId="1076320490" sldId="257"/>
        </pc:sldMkLst>
        <pc:spChg chg="mod">
          <ac:chgData name="Maria Teodora Barbu" userId="S::mtbarbu@edmontonunlimited.com::e4501918-1bcd-4921-9f96-45af22b2e861" providerId="AD" clId="Web-{5F52555D-6C5B-43C5-88B3-88EFE179509B}" dt="2023-12-11T19:35:20.852" v="467" actId="14100"/>
          <ac:spMkLst>
            <pc:docMk/>
            <pc:sldMk cId="1076320490" sldId="257"/>
            <ac:spMk id="2" creationId="{DAD578B7-3916-85F3-128D-869AD87746BC}"/>
          </ac:spMkLst>
        </pc:spChg>
        <pc:spChg chg="del">
          <ac:chgData name="Maria Teodora Barbu" userId="S::mtbarbu@edmontonunlimited.com::e4501918-1bcd-4921-9f96-45af22b2e861" providerId="AD" clId="Web-{5F52555D-6C5B-43C5-88B3-88EFE179509B}" dt="2023-12-11T19:19:01.856" v="77"/>
          <ac:spMkLst>
            <pc:docMk/>
            <pc:sldMk cId="1076320490" sldId="257"/>
            <ac:spMk id="3" creationId="{46D24E7A-7231-2218-66F7-D62D0C30E027}"/>
          </ac:spMkLst>
        </pc:spChg>
        <pc:spChg chg="add del">
          <ac:chgData name="Maria Teodora Barbu" userId="S::mtbarbu@edmontonunlimited.com::e4501918-1bcd-4921-9f96-45af22b2e861" providerId="AD" clId="Web-{5F52555D-6C5B-43C5-88B3-88EFE179509B}" dt="2023-12-11T19:19:12.168" v="89"/>
          <ac:spMkLst>
            <pc:docMk/>
            <pc:sldMk cId="1076320490" sldId="257"/>
            <ac:spMk id="4" creationId="{83A5C48B-27F9-98D9-C369-B80DFDAE9AE7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1T19:35:11.117" v="456" actId="1076"/>
          <ac:spMkLst>
            <pc:docMk/>
            <pc:sldMk cId="1076320490" sldId="257"/>
            <ac:spMk id="5" creationId="{DE2F077E-BD8D-C68F-FA55-3ED4E97A0ED1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1T19:35:11.133" v="457" actId="1076"/>
          <ac:spMkLst>
            <pc:docMk/>
            <pc:sldMk cId="1076320490" sldId="257"/>
            <ac:spMk id="6" creationId="{D63BE833-47BF-4DD9-CF77-4DD22C234546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1T19:35:11.133" v="458" actId="1076"/>
          <ac:spMkLst>
            <pc:docMk/>
            <pc:sldMk cId="1076320490" sldId="257"/>
            <ac:spMk id="7" creationId="{9B3401AF-6CBA-F046-DEFC-1309392B22F2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1T19:35:11.148" v="459" actId="1076"/>
          <ac:spMkLst>
            <pc:docMk/>
            <pc:sldMk cId="1076320490" sldId="257"/>
            <ac:spMk id="8" creationId="{7687162B-6695-6617-7D5C-F656498B0498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1T19:35:11.164" v="460" actId="1076"/>
          <ac:spMkLst>
            <pc:docMk/>
            <pc:sldMk cId="1076320490" sldId="257"/>
            <ac:spMk id="9" creationId="{03A256D2-A6C1-E671-2896-6B0CD3D35286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1T19:35:11.180" v="461" actId="1076"/>
          <ac:spMkLst>
            <pc:docMk/>
            <pc:sldMk cId="1076320490" sldId="257"/>
            <ac:spMk id="10" creationId="{ECAFD0CA-6E90-4271-710B-828F92C3EF21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1T19:35:11.195" v="462" actId="1076"/>
          <ac:spMkLst>
            <pc:docMk/>
            <pc:sldMk cId="1076320490" sldId="257"/>
            <ac:spMk id="11" creationId="{F9BDC331-5FF4-DA0E-43C0-7895C83A9718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1T19:35:11.211" v="463" actId="1076"/>
          <ac:spMkLst>
            <pc:docMk/>
            <pc:sldMk cId="1076320490" sldId="257"/>
            <ac:spMk id="12" creationId="{84803CCA-D63E-7DB8-6AFF-66417FCEFBEE}"/>
          </ac:spMkLst>
        </pc:spChg>
        <pc:spChg chg="add del mod">
          <ac:chgData name="Maria Teodora Barbu" userId="S::mtbarbu@edmontonunlimited.com::e4501918-1bcd-4921-9f96-45af22b2e861" providerId="AD" clId="Web-{5F52555D-6C5B-43C5-88B3-88EFE179509B}" dt="2023-12-11T19:19:29.497" v="97"/>
          <ac:spMkLst>
            <pc:docMk/>
            <pc:sldMk cId="1076320490" sldId="257"/>
            <ac:spMk id="13" creationId="{AF2A562E-C45B-0560-C3E0-FD8F4CABEEF1}"/>
          </ac:spMkLst>
        </pc:spChg>
        <pc:spChg chg="add del">
          <ac:chgData name="Maria Teodora Barbu" userId="S::mtbarbu@edmontonunlimited.com::e4501918-1bcd-4921-9f96-45af22b2e861" providerId="AD" clId="Web-{5F52555D-6C5B-43C5-88B3-88EFE179509B}" dt="2023-12-11T19:20:08.044" v="113"/>
          <ac:spMkLst>
            <pc:docMk/>
            <pc:sldMk cId="1076320490" sldId="257"/>
            <ac:spMk id="14" creationId="{301BABC7-8A51-809A-6B99-42A8D2D43208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1T19:35:11.227" v="464" actId="1076"/>
          <ac:spMkLst>
            <pc:docMk/>
            <pc:sldMk cId="1076320490" sldId="257"/>
            <ac:spMk id="15" creationId="{A4AC2E4B-87C9-F08C-169D-D0ABFBE0870A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1T19:35:11.242" v="465" actId="1076"/>
          <ac:spMkLst>
            <pc:docMk/>
            <pc:sldMk cId="1076320490" sldId="257"/>
            <ac:spMk id="16" creationId="{6481200E-ADAA-7FEC-3601-6B289ADCB737}"/>
          </ac:spMkLst>
        </pc:spChg>
        <pc:picChg chg="add mod">
          <ac:chgData name="Maria Teodora Barbu" userId="S::mtbarbu@edmontonunlimited.com::e4501918-1bcd-4921-9f96-45af22b2e861" providerId="AD" clId="Web-{5F52555D-6C5B-43C5-88B3-88EFE179509B}" dt="2023-12-11T19:56:48.273" v="962" actId="1076"/>
          <ac:picMkLst>
            <pc:docMk/>
            <pc:sldMk cId="1076320490" sldId="257"/>
            <ac:picMk id="17" creationId="{4B15602E-3403-8EA9-291B-0375BAD525A5}"/>
          </ac:picMkLst>
        </pc:picChg>
      </pc:sldChg>
      <pc:sldChg chg="addSp delSp modSp new mod setBg">
        <pc:chgData name="Maria Teodora Barbu" userId="S::mtbarbu@edmontonunlimited.com::e4501918-1bcd-4921-9f96-45af22b2e861" providerId="AD" clId="Web-{5F52555D-6C5B-43C5-88B3-88EFE179509B}" dt="2023-12-12T23:10:10.891" v="1164" actId="20577"/>
        <pc:sldMkLst>
          <pc:docMk/>
          <pc:sldMk cId="3407517752" sldId="258"/>
        </pc:sldMkLst>
        <pc:spChg chg="add">
          <ac:chgData name="Maria Teodora Barbu" userId="S::mtbarbu@edmontonunlimited.com::e4501918-1bcd-4921-9f96-45af22b2e861" providerId="AD" clId="Web-{5F52555D-6C5B-43C5-88B3-88EFE179509B}" dt="2023-12-11T19:53:53.974" v="843"/>
          <ac:spMkLst>
            <pc:docMk/>
            <pc:sldMk cId="3407517752" sldId="258"/>
            <ac:spMk id="2" creationId="{393ACEF9-1A5B-A8C7-2FC5-7D2E7787CB24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2T23:10:10.891" v="1164" actId="20577"/>
          <ac:spMkLst>
            <pc:docMk/>
            <pc:sldMk cId="3407517752" sldId="258"/>
            <ac:spMk id="3" creationId="{6F925E14-97BB-DCF2-4485-5BF339707D41}"/>
          </ac:spMkLst>
        </pc:spChg>
        <pc:spChg chg="del mod replId">
          <ac:chgData name="Maria Teodora Barbu" userId="S::mtbarbu@edmontonunlimited.com::e4501918-1bcd-4921-9f96-45af22b2e861" providerId="AD" clId="Web-{5F52555D-6C5B-43C5-88B3-88EFE179509B}" dt="2023-12-11T19:53:53.974" v="843"/>
          <ac:spMkLst>
            <pc:docMk/>
            <pc:sldMk cId="3407517752" sldId="258"/>
            <ac:spMk id="7" creationId="{59934718-E814-0ABD-60A2-18E7D1836814}"/>
          </ac:spMkLst>
        </pc:spChg>
        <pc:spChg chg="del mod replId">
          <ac:chgData name="Maria Teodora Barbu" userId="S::mtbarbu@edmontonunlimited.com::e4501918-1bcd-4921-9f96-45af22b2e861" providerId="AD" clId="Web-{5F52555D-6C5B-43C5-88B3-88EFE179509B}" dt="2023-12-11T19:53:53.974" v="843"/>
          <ac:spMkLst>
            <pc:docMk/>
            <pc:sldMk cId="3407517752" sldId="258"/>
            <ac:spMk id="8" creationId="{89BA9655-FEA1-6C51-FF19-24A4FBF39ACF}"/>
          </ac:spMkLst>
        </pc:spChg>
        <pc:spChg chg="add">
          <ac:chgData name="Maria Teodora Barbu" userId="S::mtbarbu@edmontonunlimited.com::e4501918-1bcd-4921-9f96-45af22b2e861" providerId="AD" clId="Web-{5F52555D-6C5B-43C5-88B3-88EFE179509B}" dt="2023-12-11T19:53:53.974" v="843"/>
          <ac:spMkLst>
            <pc:docMk/>
            <pc:sldMk cId="3407517752" sldId="258"/>
            <ac:spMk id="10" creationId="{2EB492CD-616E-47F8-933B-5E2D952A0593}"/>
          </ac:spMkLst>
        </pc:spChg>
        <pc:spChg chg="add">
          <ac:chgData name="Maria Teodora Barbu" userId="S::mtbarbu@edmontonunlimited.com::e4501918-1bcd-4921-9f96-45af22b2e861" providerId="AD" clId="Web-{5F52555D-6C5B-43C5-88B3-88EFE179509B}" dt="2023-12-11T19:53:53.974" v="843"/>
          <ac:spMkLst>
            <pc:docMk/>
            <pc:sldMk cId="3407517752" sldId="258"/>
            <ac:spMk id="12" creationId="{59383CF9-23B5-4335-9B21-1791C4CF1C75}"/>
          </ac:spMkLst>
        </pc:spChg>
        <pc:spChg chg="add">
          <ac:chgData name="Maria Teodora Barbu" userId="S::mtbarbu@edmontonunlimited.com::e4501918-1bcd-4921-9f96-45af22b2e861" providerId="AD" clId="Web-{5F52555D-6C5B-43C5-88B3-88EFE179509B}" dt="2023-12-11T19:53:53.974" v="843"/>
          <ac:spMkLst>
            <pc:docMk/>
            <pc:sldMk cId="3407517752" sldId="258"/>
            <ac:spMk id="14" creationId="{0007FE00-9498-4706-B255-6437B0252C02}"/>
          </ac:spMkLst>
        </pc:spChg>
        <pc:picChg chg="add">
          <ac:chgData name="Maria Teodora Barbu" userId="S::mtbarbu@edmontonunlimited.com::e4501918-1bcd-4921-9f96-45af22b2e861" providerId="AD" clId="Web-{5F52555D-6C5B-43C5-88B3-88EFE179509B}" dt="2023-12-11T19:53:53.974" v="843"/>
          <ac:picMkLst>
            <pc:docMk/>
            <pc:sldMk cId="3407517752" sldId="258"/>
            <ac:picMk id="5" creationId="{6A7ADD76-CB6A-708D-19FC-C58BB7A51B8C}"/>
          </ac:picMkLst>
        </pc:picChg>
        <pc:picChg chg="add del mod replId">
          <ac:chgData name="Maria Teodora Barbu" userId="S::mtbarbu@edmontonunlimited.com::e4501918-1bcd-4921-9f96-45af22b2e861" providerId="AD" clId="Web-{5F52555D-6C5B-43C5-88B3-88EFE179509B}" dt="2023-12-11T19:53:53.974" v="843"/>
          <ac:picMkLst>
            <pc:docMk/>
            <pc:sldMk cId="3407517752" sldId="258"/>
            <ac:picMk id="9" creationId="{29CEA383-679A-5B49-5B8F-B1E11459CD14}"/>
          </ac:picMkLst>
        </pc:picChg>
      </pc:sldChg>
      <pc:sldChg chg="add del">
        <pc:chgData name="Maria Teodora Barbu" userId="S::mtbarbu@edmontonunlimited.com::e4501918-1bcd-4921-9f96-45af22b2e861" providerId="AD" clId="Web-{5F52555D-6C5B-43C5-88B3-88EFE179509B}" dt="2023-12-11T19:17:06.104" v="2"/>
        <pc:sldMkLst>
          <pc:docMk/>
          <pc:sldMk cId="3837170100" sldId="258"/>
        </pc:sldMkLst>
      </pc:sldChg>
      <pc:sldChg chg="add del replId">
        <pc:chgData name="Maria Teodora Barbu" userId="S::mtbarbu@edmontonunlimited.com::e4501918-1bcd-4921-9f96-45af22b2e861" providerId="AD" clId="Web-{5F52555D-6C5B-43C5-88B3-88EFE179509B}" dt="2023-12-11T19:26:15.095" v="306"/>
        <pc:sldMkLst>
          <pc:docMk/>
          <pc:sldMk cId="2319631544" sldId="259"/>
        </pc:sldMkLst>
      </pc:sldChg>
      <pc:sldChg chg="addSp delSp modSp new mod setBg">
        <pc:chgData name="Maria Teodora Barbu" userId="S::mtbarbu@edmontonunlimited.com::e4501918-1bcd-4921-9f96-45af22b2e861" providerId="AD" clId="Web-{5F52555D-6C5B-43C5-88B3-88EFE179509B}" dt="2023-12-13T22:38:02.211" v="1625" actId="20577"/>
        <pc:sldMkLst>
          <pc:docMk/>
          <pc:sldMk cId="3137187582" sldId="259"/>
        </pc:sldMkLst>
        <pc:spChg chg="add">
          <ac:chgData name="Maria Teodora Barbu" userId="S::mtbarbu@edmontonunlimited.com::e4501918-1bcd-4921-9f96-45af22b2e861" providerId="AD" clId="Web-{5F52555D-6C5B-43C5-88B3-88EFE179509B}" dt="2023-12-11T19:54:15.240" v="845"/>
          <ac:spMkLst>
            <pc:docMk/>
            <pc:sldMk cId="3137187582" sldId="259"/>
            <ac:spMk id="2" creationId="{01D40464-AA83-EE9C-7766-26F3A757222E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3T22:38:02.211" v="1625" actId="20577"/>
          <ac:spMkLst>
            <pc:docMk/>
            <pc:sldMk cId="3137187582" sldId="259"/>
            <ac:spMk id="3" creationId="{CC5A79C5-D9D1-9661-10EB-848915F9E536}"/>
          </ac:spMkLst>
        </pc:spChg>
        <pc:spChg chg="del mod replId">
          <ac:chgData name="Maria Teodora Barbu" userId="S::mtbarbu@edmontonunlimited.com::e4501918-1bcd-4921-9f96-45af22b2e861" providerId="AD" clId="Web-{5F52555D-6C5B-43C5-88B3-88EFE179509B}" dt="2023-12-11T19:54:15.240" v="845"/>
          <ac:spMkLst>
            <pc:docMk/>
            <pc:sldMk cId="3137187582" sldId="259"/>
            <ac:spMk id="7" creationId="{B45D8B61-62C9-E66C-B265-A5FFACD0E378}"/>
          </ac:spMkLst>
        </pc:spChg>
        <pc:spChg chg="del mod replId">
          <ac:chgData name="Maria Teodora Barbu" userId="S::mtbarbu@edmontonunlimited.com::e4501918-1bcd-4921-9f96-45af22b2e861" providerId="AD" clId="Web-{5F52555D-6C5B-43C5-88B3-88EFE179509B}" dt="2023-12-11T19:54:15.240" v="845"/>
          <ac:spMkLst>
            <pc:docMk/>
            <pc:sldMk cId="3137187582" sldId="259"/>
            <ac:spMk id="8" creationId="{5EC590AB-9A2B-8B3F-F236-3F98FC86935E}"/>
          </ac:spMkLst>
        </pc:spChg>
        <pc:spChg chg="add">
          <ac:chgData name="Maria Teodora Barbu" userId="S::mtbarbu@edmontonunlimited.com::e4501918-1bcd-4921-9f96-45af22b2e861" providerId="AD" clId="Web-{5F52555D-6C5B-43C5-88B3-88EFE179509B}" dt="2023-12-11T19:54:15.240" v="845"/>
          <ac:spMkLst>
            <pc:docMk/>
            <pc:sldMk cId="3137187582" sldId="259"/>
            <ac:spMk id="10" creationId="{2EB492CD-616E-47F8-933B-5E2D952A0593}"/>
          </ac:spMkLst>
        </pc:spChg>
        <pc:spChg chg="add">
          <ac:chgData name="Maria Teodora Barbu" userId="S::mtbarbu@edmontonunlimited.com::e4501918-1bcd-4921-9f96-45af22b2e861" providerId="AD" clId="Web-{5F52555D-6C5B-43C5-88B3-88EFE179509B}" dt="2023-12-11T19:54:15.240" v="845"/>
          <ac:spMkLst>
            <pc:docMk/>
            <pc:sldMk cId="3137187582" sldId="259"/>
            <ac:spMk id="12" creationId="{59383CF9-23B5-4335-9B21-1791C4CF1C75}"/>
          </ac:spMkLst>
        </pc:spChg>
        <pc:spChg chg="add">
          <ac:chgData name="Maria Teodora Barbu" userId="S::mtbarbu@edmontonunlimited.com::e4501918-1bcd-4921-9f96-45af22b2e861" providerId="AD" clId="Web-{5F52555D-6C5B-43C5-88B3-88EFE179509B}" dt="2023-12-11T19:54:15.240" v="845"/>
          <ac:spMkLst>
            <pc:docMk/>
            <pc:sldMk cId="3137187582" sldId="259"/>
            <ac:spMk id="14" creationId="{0007FE00-9498-4706-B255-6437B0252C02}"/>
          </ac:spMkLst>
        </pc:spChg>
        <pc:picChg chg="add">
          <ac:chgData name="Maria Teodora Barbu" userId="S::mtbarbu@edmontonunlimited.com::e4501918-1bcd-4921-9f96-45af22b2e861" providerId="AD" clId="Web-{5F52555D-6C5B-43C5-88B3-88EFE179509B}" dt="2023-12-11T19:54:15.240" v="845"/>
          <ac:picMkLst>
            <pc:docMk/>
            <pc:sldMk cId="3137187582" sldId="259"/>
            <ac:picMk id="5" creationId="{6123F03B-1195-CFFB-17B5-B522CE8E265C}"/>
          </ac:picMkLst>
        </pc:picChg>
        <pc:picChg chg="add del mod replId">
          <ac:chgData name="Maria Teodora Barbu" userId="S::mtbarbu@edmontonunlimited.com::e4501918-1bcd-4921-9f96-45af22b2e861" providerId="AD" clId="Web-{5F52555D-6C5B-43C5-88B3-88EFE179509B}" dt="2023-12-11T19:54:15.240" v="845"/>
          <ac:picMkLst>
            <pc:docMk/>
            <pc:sldMk cId="3137187582" sldId="259"/>
            <ac:picMk id="9" creationId="{5078B718-C66C-A179-6CF7-05701F415C83}"/>
          </ac:picMkLst>
        </pc:picChg>
      </pc:sldChg>
      <pc:sldChg chg="addSp delSp modSp new mod setBg">
        <pc:chgData name="Maria Teodora Barbu" userId="S::mtbarbu@edmontonunlimited.com::e4501918-1bcd-4921-9f96-45af22b2e861" providerId="AD" clId="Web-{5F52555D-6C5B-43C5-88B3-88EFE179509B}" dt="2023-12-13T15:51:07.208" v="1222" actId="20577"/>
        <pc:sldMkLst>
          <pc:docMk/>
          <pc:sldMk cId="1962477582" sldId="260"/>
        </pc:sldMkLst>
        <pc:spChg chg="add">
          <ac:chgData name="Maria Teodora Barbu" userId="S::mtbarbu@edmontonunlimited.com::e4501918-1bcd-4921-9f96-45af22b2e861" providerId="AD" clId="Web-{5F52555D-6C5B-43C5-88B3-88EFE179509B}" dt="2023-12-11T19:54:27.412" v="847"/>
          <ac:spMkLst>
            <pc:docMk/>
            <pc:sldMk cId="1962477582" sldId="260"/>
            <ac:spMk id="2" creationId="{51AD0927-34FB-6A1E-9F7E-202483DE49DB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3T15:51:07.208" v="1222" actId="20577"/>
          <ac:spMkLst>
            <pc:docMk/>
            <pc:sldMk cId="1962477582" sldId="260"/>
            <ac:spMk id="3" creationId="{C1F84766-D82C-73D1-DEB0-98598B1824B1}"/>
          </ac:spMkLst>
        </pc:spChg>
        <pc:spChg chg="del mod replId">
          <ac:chgData name="Maria Teodora Barbu" userId="S::mtbarbu@edmontonunlimited.com::e4501918-1bcd-4921-9f96-45af22b2e861" providerId="AD" clId="Web-{5F52555D-6C5B-43C5-88B3-88EFE179509B}" dt="2023-12-11T19:54:27.412" v="847"/>
          <ac:spMkLst>
            <pc:docMk/>
            <pc:sldMk cId="1962477582" sldId="260"/>
            <ac:spMk id="7" creationId="{28B77E73-3C03-159B-32C2-0218896AA9EE}"/>
          </ac:spMkLst>
        </pc:spChg>
        <pc:spChg chg="del mod replId">
          <ac:chgData name="Maria Teodora Barbu" userId="S::mtbarbu@edmontonunlimited.com::e4501918-1bcd-4921-9f96-45af22b2e861" providerId="AD" clId="Web-{5F52555D-6C5B-43C5-88B3-88EFE179509B}" dt="2023-12-11T19:54:27.412" v="847"/>
          <ac:spMkLst>
            <pc:docMk/>
            <pc:sldMk cId="1962477582" sldId="260"/>
            <ac:spMk id="8" creationId="{DF5C6E72-8997-67BF-2066-637BD1D19213}"/>
          </ac:spMkLst>
        </pc:spChg>
        <pc:spChg chg="add">
          <ac:chgData name="Maria Teodora Barbu" userId="S::mtbarbu@edmontonunlimited.com::e4501918-1bcd-4921-9f96-45af22b2e861" providerId="AD" clId="Web-{5F52555D-6C5B-43C5-88B3-88EFE179509B}" dt="2023-12-11T19:54:27.412" v="847"/>
          <ac:spMkLst>
            <pc:docMk/>
            <pc:sldMk cId="1962477582" sldId="260"/>
            <ac:spMk id="10" creationId="{2EB492CD-616E-47F8-933B-5E2D952A0593}"/>
          </ac:spMkLst>
        </pc:spChg>
        <pc:spChg chg="add">
          <ac:chgData name="Maria Teodora Barbu" userId="S::mtbarbu@edmontonunlimited.com::e4501918-1bcd-4921-9f96-45af22b2e861" providerId="AD" clId="Web-{5F52555D-6C5B-43C5-88B3-88EFE179509B}" dt="2023-12-11T19:54:27.412" v="847"/>
          <ac:spMkLst>
            <pc:docMk/>
            <pc:sldMk cId="1962477582" sldId="260"/>
            <ac:spMk id="12" creationId="{59383CF9-23B5-4335-9B21-1791C4CF1C75}"/>
          </ac:spMkLst>
        </pc:spChg>
        <pc:spChg chg="add">
          <ac:chgData name="Maria Teodora Barbu" userId="S::mtbarbu@edmontonunlimited.com::e4501918-1bcd-4921-9f96-45af22b2e861" providerId="AD" clId="Web-{5F52555D-6C5B-43C5-88B3-88EFE179509B}" dt="2023-12-11T19:54:27.412" v="847"/>
          <ac:spMkLst>
            <pc:docMk/>
            <pc:sldMk cId="1962477582" sldId="260"/>
            <ac:spMk id="14" creationId="{0007FE00-9498-4706-B255-6437B0252C02}"/>
          </ac:spMkLst>
        </pc:spChg>
        <pc:picChg chg="add">
          <ac:chgData name="Maria Teodora Barbu" userId="S::mtbarbu@edmontonunlimited.com::e4501918-1bcd-4921-9f96-45af22b2e861" providerId="AD" clId="Web-{5F52555D-6C5B-43C5-88B3-88EFE179509B}" dt="2023-12-11T19:54:27.412" v="847"/>
          <ac:picMkLst>
            <pc:docMk/>
            <pc:sldMk cId="1962477582" sldId="260"/>
            <ac:picMk id="5" creationId="{498BFABF-165B-7AD1-076F-A6F6206BAAB7}"/>
          </ac:picMkLst>
        </pc:picChg>
        <pc:picChg chg="add del mod replId">
          <ac:chgData name="Maria Teodora Barbu" userId="S::mtbarbu@edmontonunlimited.com::e4501918-1bcd-4921-9f96-45af22b2e861" providerId="AD" clId="Web-{5F52555D-6C5B-43C5-88B3-88EFE179509B}" dt="2023-12-11T19:54:27.412" v="847"/>
          <ac:picMkLst>
            <pc:docMk/>
            <pc:sldMk cId="1962477582" sldId="260"/>
            <ac:picMk id="9" creationId="{4B0E0EE2-8171-7F43-DAFB-4D38AEC09BA3}"/>
          </ac:picMkLst>
        </pc:picChg>
      </pc:sldChg>
      <pc:sldChg chg="add del replId">
        <pc:chgData name="Maria Teodora Barbu" userId="S::mtbarbu@edmontonunlimited.com::e4501918-1bcd-4921-9f96-45af22b2e861" providerId="AD" clId="Web-{5F52555D-6C5B-43C5-88B3-88EFE179509B}" dt="2023-12-11T19:35:00.461" v="454"/>
        <pc:sldMkLst>
          <pc:docMk/>
          <pc:sldMk cId="1297784562" sldId="261"/>
        </pc:sldMkLst>
      </pc:sldChg>
      <pc:sldChg chg="addSp delSp modSp add mod replId setBg">
        <pc:chgData name="Maria Teodora Barbu" userId="S::mtbarbu@edmontonunlimited.com::e4501918-1bcd-4921-9f96-45af22b2e861" providerId="AD" clId="Web-{5F52555D-6C5B-43C5-88B3-88EFE179509B}" dt="2023-12-12T23:12:40.878" v="1217" actId="20577"/>
        <pc:sldMkLst>
          <pc:docMk/>
          <pc:sldMk cId="1766126169" sldId="262"/>
        </pc:sldMkLst>
        <pc:spChg chg="add">
          <ac:chgData name="Maria Teodora Barbu" userId="S::mtbarbu@edmontonunlimited.com::e4501918-1bcd-4921-9f96-45af22b2e861" providerId="AD" clId="Web-{5F52555D-6C5B-43C5-88B3-88EFE179509B}" dt="2023-12-11T19:56:30.039" v="960"/>
          <ac:spMkLst>
            <pc:docMk/>
            <pc:sldMk cId="1766126169" sldId="262"/>
            <ac:spMk id="2" creationId="{B43DD40D-3B54-7BCF-AB05-B50071826C18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2T23:12:40.878" v="1217" actId="20577"/>
          <ac:spMkLst>
            <pc:docMk/>
            <pc:sldMk cId="1766126169" sldId="262"/>
            <ac:spMk id="3" creationId="{D72AD7DA-A6A1-7D69-8C82-09F723EF5ACF}"/>
          </ac:spMkLst>
        </pc:spChg>
        <pc:spChg chg="del mod replId">
          <ac:chgData name="Maria Teodora Barbu" userId="S::mtbarbu@edmontonunlimited.com::e4501918-1bcd-4921-9f96-45af22b2e861" providerId="AD" clId="Web-{5F52555D-6C5B-43C5-88B3-88EFE179509B}" dt="2023-12-11T19:56:30.039" v="960"/>
          <ac:spMkLst>
            <pc:docMk/>
            <pc:sldMk cId="1766126169" sldId="262"/>
            <ac:spMk id="7" creationId="{28B77E73-3C03-159B-32C2-0218896AA9EE}"/>
          </ac:spMkLst>
        </pc:spChg>
        <pc:spChg chg="del mod replId">
          <ac:chgData name="Maria Teodora Barbu" userId="S::mtbarbu@edmontonunlimited.com::e4501918-1bcd-4921-9f96-45af22b2e861" providerId="AD" clId="Web-{5F52555D-6C5B-43C5-88B3-88EFE179509B}" dt="2023-12-11T19:56:30.039" v="960"/>
          <ac:spMkLst>
            <pc:docMk/>
            <pc:sldMk cId="1766126169" sldId="262"/>
            <ac:spMk id="8" creationId="{DF5C6E72-8997-67BF-2066-637BD1D19213}"/>
          </ac:spMkLst>
        </pc:spChg>
        <pc:spChg chg="add">
          <ac:chgData name="Maria Teodora Barbu" userId="S::mtbarbu@edmontonunlimited.com::e4501918-1bcd-4921-9f96-45af22b2e861" providerId="AD" clId="Web-{5F52555D-6C5B-43C5-88B3-88EFE179509B}" dt="2023-12-11T19:56:30.039" v="960"/>
          <ac:spMkLst>
            <pc:docMk/>
            <pc:sldMk cId="1766126169" sldId="262"/>
            <ac:spMk id="10" creationId="{2EB492CD-616E-47F8-933B-5E2D952A0593}"/>
          </ac:spMkLst>
        </pc:spChg>
        <pc:spChg chg="add">
          <ac:chgData name="Maria Teodora Barbu" userId="S::mtbarbu@edmontonunlimited.com::e4501918-1bcd-4921-9f96-45af22b2e861" providerId="AD" clId="Web-{5F52555D-6C5B-43C5-88B3-88EFE179509B}" dt="2023-12-11T19:56:30.039" v="960"/>
          <ac:spMkLst>
            <pc:docMk/>
            <pc:sldMk cId="1766126169" sldId="262"/>
            <ac:spMk id="12" creationId="{59383CF9-23B5-4335-9B21-1791C4CF1C75}"/>
          </ac:spMkLst>
        </pc:spChg>
        <pc:spChg chg="add">
          <ac:chgData name="Maria Teodora Barbu" userId="S::mtbarbu@edmontonunlimited.com::e4501918-1bcd-4921-9f96-45af22b2e861" providerId="AD" clId="Web-{5F52555D-6C5B-43C5-88B3-88EFE179509B}" dt="2023-12-11T19:56:30.039" v="960"/>
          <ac:spMkLst>
            <pc:docMk/>
            <pc:sldMk cId="1766126169" sldId="262"/>
            <ac:spMk id="14" creationId="{0007FE00-9498-4706-B255-6437B0252C02}"/>
          </ac:spMkLst>
        </pc:spChg>
        <pc:picChg chg="add">
          <ac:chgData name="Maria Teodora Barbu" userId="S::mtbarbu@edmontonunlimited.com::e4501918-1bcd-4921-9f96-45af22b2e861" providerId="AD" clId="Web-{5F52555D-6C5B-43C5-88B3-88EFE179509B}" dt="2023-12-11T19:56:30.039" v="960"/>
          <ac:picMkLst>
            <pc:docMk/>
            <pc:sldMk cId="1766126169" sldId="262"/>
            <ac:picMk id="5" creationId="{7238D991-55BE-DA96-E9FB-C134E2FA236D}"/>
          </ac:picMkLst>
        </pc:picChg>
        <pc:picChg chg="del mod replId">
          <ac:chgData name="Maria Teodora Barbu" userId="S::mtbarbu@edmontonunlimited.com::e4501918-1bcd-4921-9f96-45af22b2e861" providerId="AD" clId="Web-{5F52555D-6C5B-43C5-88B3-88EFE179509B}" dt="2023-12-11T19:56:30.039" v="960"/>
          <ac:picMkLst>
            <pc:docMk/>
            <pc:sldMk cId="1766126169" sldId="262"/>
            <ac:picMk id="9" creationId="{4B0E0EE2-8171-7F43-DAFB-4D38AEC09BA3}"/>
          </ac:picMkLst>
        </pc:picChg>
      </pc:sldChg>
      <pc:sldChg chg="new del">
        <pc:chgData name="Maria Teodora Barbu" userId="S::mtbarbu@edmontonunlimited.com::e4501918-1bcd-4921-9f96-45af22b2e861" providerId="AD" clId="Web-{5F52555D-6C5B-43C5-88B3-88EFE179509B}" dt="2023-12-11T19:43:55.530" v="624"/>
        <pc:sldMkLst>
          <pc:docMk/>
          <pc:sldMk cId="3745293449" sldId="263"/>
        </pc:sldMkLst>
      </pc:sldChg>
      <pc:sldChg chg="addSp delSp modSp add mod replId setBg">
        <pc:chgData name="Maria Teodora Barbu" userId="S::mtbarbu@edmontonunlimited.com::e4501918-1bcd-4921-9f96-45af22b2e861" providerId="AD" clId="Web-{5F52555D-6C5B-43C5-88B3-88EFE179509B}" dt="2023-12-12T23:12:08.518" v="1201" actId="20577"/>
        <pc:sldMkLst>
          <pc:docMk/>
          <pc:sldMk cId="3184459073" sldId="264"/>
        </pc:sldMkLst>
        <pc:spChg chg="add">
          <ac:chgData name="Maria Teodora Barbu" userId="S::mtbarbu@edmontonunlimited.com::e4501918-1bcd-4921-9f96-45af22b2e861" providerId="AD" clId="Web-{5F52555D-6C5B-43C5-88B3-88EFE179509B}" dt="2023-12-11T19:56:23.882" v="958"/>
          <ac:spMkLst>
            <pc:docMk/>
            <pc:sldMk cId="3184459073" sldId="264"/>
            <ac:spMk id="2" creationId="{6A703463-305A-AF6B-5805-C586742C08D4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2T23:12:08.518" v="1201" actId="20577"/>
          <ac:spMkLst>
            <pc:docMk/>
            <pc:sldMk cId="3184459073" sldId="264"/>
            <ac:spMk id="3" creationId="{A279A768-FA17-EC32-6170-4197D08AB990}"/>
          </ac:spMkLst>
        </pc:spChg>
        <pc:spChg chg="del mod replId">
          <ac:chgData name="Maria Teodora Barbu" userId="S::mtbarbu@edmontonunlimited.com::e4501918-1bcd-4921-9f96-45af22b2e861" providerId="AD" clId="Web-{5F52555D-6C5B-43C5-88B3-88EFE179509B}" dt="2023-12-11T19:56:23.882" v="958"/>
          <ac:spMkLst>
            <pc:docMk/>
            <pc:sldMk cId="3184459073" sldId="264"/>
            <ac:spMk id="7" creationId="{28B77E73-3C03-159B-32C2-0218896AA9EE}"/>
          </ac:spMkLst>
        </pc:spChg>
        <pc:spChg chg="del mod replId">
          <ac:chgData name="Maria Teodora Barbu" userId="S::mtbarbu@edmontonunlimited.com::e4501918-1bcd-4921-9f96-45af22b2e861" providerId="AD" clId="Web-{5F52555D-6C5B-43C5-88B3-88EFE179509B}" dt="2023-12-11T19:56:23.882" v="958"/>
          <ac:spMkLst>
            <pc:docMk/>
            <pc:sldMk cId="3184459073" sldId="264"/>
            <ac:spMk id="8" creationId="{DF5C6E72-8997-67BF-2066-637BD1D19213}"/>
          </ac:spMkLst>
        </pc:spChg>
        <pc:spChg chg="add">
          <ac:chgData name="Maria Teodora Barbu" userId="S::mtbarbu@edmontonunlimited.com::e4501918-1bcd-4921-9f96-45af22b2e861" providerId="AD" clId="Web-{5F52555D-6C5B-43C5-88B3-88EFE179509B}" dt="2023-12-11T19:56:23.882" v="958"/>
          <ac:spMkLst>
            <pc:docMk/>
            <pc:sldMk cId="3184459073" sldId="264"/>
            <ac:spMk id="10" creationId="{2EB492CD-616E-47F8-933B-5E2D952A0593}"/>
          </ac:spMkLst>
        </pc:spChg>
        <pc:spChg chg="add">
          <ac:chgData name="Maria Teodora Barbu" userId="S::mtbarbu@edmontonunlimited.com::e4501918-1bcd-4921-9f96-45af22b2e861" providerId="AD" clId="Web-{5F52555D-6C5B-43C5-88B3-88EFE179509B}" dt="2023-12-11T19:56:23.882" v="958"/>
          <ac:spMkLst>
            <pc:docMk/>
            <pc:sldMk cId="3184459073" sldId="264"/>
            <ac:spMk id="12" creationId="{59383CF9-23B5-4335-9B21-1791C4CF1C75}"/>
          </ac:spMkLst>
        </pc:spChg>
        <pc:spChg chg="add">
          <ac:chgData name="Maria Teodora Barbu" userId="S::mtbarbu@edmontonunlimited.com::e4501918-1bcd-4921-9f96-45af22b2e861" providerId="AD" clId="Web-{5F52555D-6C5B-43C5-88B3-88EFE179509B}" dt="2023-12-11T19:56:23.882" v="958"/>
          <ac:spMkLst>
            <pc:docMk/>
            <pc:sldMk cId="3184459073" sldId="264"/>
            <ac:spMk id="14" creationId="{0007FE00-9498-4706-B255-6437B0252C02}"/>
          </ac:spMkLst>
        </pc:spChg>
        <pc:picChg chg="add">
          <ac:chgData name="Maria Teodora Barbu" userId="S::mtbarbu@edmontonunlimited.com::e4501918-1bcd-4921-9f96-45af22b2e861" providerId="AD" clId="Web-{5F52555D-6C5B-43C5-88B3-88EFE179509B}" dt="2023-12-11T19:56:23.882" v="958"/>
          <ac:picMkLst>
            <pc:docMk/>
            <pc:sldMk cId="3184459073" sldId="264"/>
            <ac:picMk id="5" creationId="{10B95A1C-429A-3790-17EE-8D028852EE04}"/>
          </ac:picMkLst>
        </pc:picChg>
        <pc:picChg chg="del mod replId">
          <ac:chgData name="Maria Teodora Barbu" userId="S::mtbarbu@edmontonunlimited.com::e4501918-1bcd-4921-9f96-45af22b2e861" providerId="AD" clId="Web-{5F52555D-6C5B-43C5-88B3-88EFE179509B}" dt="2023-12-11T19:56:23.882" v="958"/>
          <ac:picMkLst>
            <pc:docMk/>
            <pc:sldMk cId="3184459073" sldId="264"/>
            <ac:picMk id="9" creationId="{4B0E0EE2-8171-7F43-DAFB-4D38AEC09BA3}"/>
          </ac:picMkLst>
        </pc:picChg>
      </pc:sldChg>
      <pc:sldChg chg="addSp delSp modSp add mod replId setBg">
        <pc:chgData name="Maria Teodora Barbu" userId="S::mtbarbu@edmontonunlimited.com::e4501918-1bcd-4921-9f96-45af22b2e861" providerId="AD" clId="Web-{5F52555D-6C5B-43C5-88B3-88EFE179509B}" dt="2023-12-12T21:00:06.917" v="1105" actId="20577"/>
        <pc:sldMkLst>
          <pc:docMk/>
          <pc:sldMk cId="713622869" sldId="265"/>
        </pc:sldMkLst>
        <pc:spChg chg="add mod">
          <ac:chgData name="Maria Teodora Barbu" userId="S::mtbarbu@edmontonunlimited.com::e4501918-1bcd-4921-9f96-45af22b2e861" providerId="AD" clId="Web-{5F52555D-6C5B-43C5-88B3-88EFE179509B}" dt="2023-12-12T20:59:39.886" v="1103" actId="20577"/>
          <ac:spMkLst>
            <pc:docMk/>
            <pc:sldMk cId="713622869" sldId="265"/>
            <ac:spMk id="2" creationId="{E34FA648-8455-41BF-0787-38361624843F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2T21:00:06.917" v="1105" actId="20577"/>
          <ac:spMkLst>
            <pc:docMk/>
            <pc:sldMk cId="713622869" sldId="265"/>
            <ac:spMk id="3" creationId="{AF24C2BD-B205-AC1F-D731-ADCE80921387}"/>
          </ac:spMkLst>
        </pc:spChg>
        <pc:spChg chg="del mod replId">
          <ac:chgData name="Maria Teodora Barbu" userId="S::mtbarbu@edmontonunlimited.com::e4501918-1bcd-4921-9f96-45af22b2e861" providerId="AD" clId="Web-{5F52555D-6C5B-43C5-88B3-88EFE179509B}" dt="2023-12-11T19:53:22.193" v="838"/>
          <ac:spMkLst>
            <pc:docMk/>
            <pc:sldMk cId="713622869" sldId="265"/>
            <ac:spMk id="7" creationId="{B45D8B61-62C9-E66C-B265-A5FFACD0E378}"/>
          </ac:spMkLst>
        </pc:spChg>
        <pc:spChg chg="del mod replId">
          <ac:chgData name="Maria Teodora Barbu" userId="S::mtbarbu@edmontonunlimited.com::e4501918-1bcd-4921-9f96-45af22b2e861" providerId="AD" clId="Web-{5F52555D-6C5B-43C5-88B3-88EFE179509B}" dt="2023-12-11T19:53:22.193" v="838"/>
          <ac:spMkLst>
            <pc:docMk/>
            <pc:sldMk cId="713622869" sldId="265"/>
            <ac:spMk id="8" creationId="{5EC590AB-9A2B-8B3F-F236-3F98FC86935E}"/>
          </ac:spMkLst>
        </pc:spChg>
        <pc:spChg chg="add">
          <ac:chgData name="Maria Teodora Barbu" userId="S::mtbarbu@edmontonunlimited.com::e4501918-1bcd-4921-9f96-45af22b2e861" providerId="AD" clId="Web-{5F52555D-6C5B-43C5-88B3-88EFE179509B}" dt="2023-12-11T19:53:22.193" v="838"/>
          <ac:spMkLst>
            <pc:docMk/>
            <pc:sldMk cId="713622869" sldId="265"/>
            <ac:spMk id="10" creationId="{2EB492CD-616E-47F8-933B-5E2D952A0593}"/>
          </ac:spMkLst>
        </pc:spChg>
        <pc:spChg chg="add">
          <ac:chgData name="Maria Teodora Barbu" userId="S::mtbarbu@edmontonunlimited.com::e4501918-1bcd-4921-9f96-45af22b2e861" providerId="AD" clId="Web-{5F52555D-6C5B-43C5-88B3-88EFE179509B}" dt="2023-12-11T19:53:22.193" v="838"/>
          <ac:spMkLst>
            <pc:docMk/>
            <pc:sldMk cId="713622869" sldId="265"/>
            <ac:spMk id="12" creationId="{59383CF9-23B5-4335-9B21-1791C4CF1C75}"/>
          </ac:spMkLst>
        </pc:spChg>
        <pc:spChg chg="add">
          <ac:chgData name="Maria Teodora Barbu" userId="S::mtbarbu@edmontonunlimited.com::e4501918-1bcd-4921-9f96-45af22b2e861" providerId="AD" clId="Web-{5F52555D-6C5B-43C5-88B3-88EFE179509B}" dt="2023-12-11T19:53:22.193" v="838"/>
          <ac:spMkLst>
            <pc:docMk/>
            <pc:sldMk cId="713622869" sldId="265"/>
            <ac:spMk id="14" creationId="{0007FE00-9498-4706-B255-6437B0252C02}"/>
          </ac:spMkLst>
        </pc:spChg>
        <pc:picChg chg="add">
          <ac:chgData name="Maria Teodora Barbu" userId="S::mtbarbu@edmontonunlimited.com::e4501918-1bcd-4921-9f96-45af22b2e861" providerId="AD" clId="Web-{5F52555D-6C5B-43C5-88B3-88EFE179509B}" dt="2023-12-11T19:53:22.193" v="838"/>
          <ac:picMkLst>
            <pc:docMk/>
            <pc:sldMk cId="713622869" sldId="265"/>
            <ac:picMk id="5" creationId="{AAE019C5-6B9F-B360-1E5D-7D95D7695E7D}"/>
          </ac:picMkLst>
        </pc:picChg>
        <pc:picChg chg="del mod replId">
          <ac:chgData name="Maria Teodora Barbu" userId="S::mtbarbu@edmontonunlimited.com::e4501918-1bcd-4921-9f96-45af22b2e861" providerId="AD" clId="Web-{5F52555D-6C5B-43C5-88B3-88EFE179509B}" dt="2023-12-11T19:53:22.193" v="838"/>
          <ac:picMkLst>
            <pc:docMk/>
            <pc:sldMk cId="713622869" sldId="265"/>
            <ac:picMk id="9" creationId="{5078B718-C66C-A179-6CF7-05701F415C83}"/>
          </ac:picMkLst>
        </pc:picChg>
      </pc:sldChg>
      <pc:sldChg chg="addSp delSp modSp add replId">
        <pc:chgData name="Maria Teodora Barbu" userId="S::mtbarbu@edmontonunlimited.com::e4501918-1bcd-4921-9f96-45af22b2e861" providerId="AD" clId="Web-{5F52555D-6C5B-43C5-88B3-88EFE179509B}" dt="2023-12-12T20:59:25.385" v="1093" actId="20577"/>
        <pc:sldMkLst>
          <pc:docMk/>
          <pc:sldMk cId="2596201019" sldId="266"/>
        </pc:sldMkLst>
        <pc:spChg chg="mod">
          <ac:chgData name="Maria Teodora Barbu" userId="S::mtbarbu@edmontonunlimited.com::e4501918-1bcd-4921-9f96-45af22b2e861" providerId="AD" clId="Web-{5F52555D-6C5B-43C5-88B3-88EFE179509B}" dt="2023-12-12T20:59:25.385" v="1093" actId="20577"/>
          <ac:spMkLst>
            <pc:docMk/>
            <pc:sldMk cId="2596201019" sldId="266"/>
            <ac:spMk id="2" creationId="{E34FA648-8455-41BF-0787-38361624843F}"/>
          </ac:spMkLst>
        </pc:spChg>
        <pc:spChg chg="del">
          <ac:chgData name="Maria Teodora Barbu" userId="S::mtbarbu@edmontonunlimited.com::e4501918-1bcd-4921-9f96-45af22b2e861" providerId="AD" clId="Web-{5F52555D-6C5B-43C5-88B3-88EFE179509B}" dt="2023-12-11T19:57:15.477" v="969"/>
          <ac:spMkLst>
            <pc:docMk/>
            <pc:sldMk cId="2596201019" sldId="266"/>
            <ac:spMk id="3" creationId="{AF24C2BD-B205-AC1F-D731-ADCE80921387}"/>
          </ac:spMkLst>
        </pc:spChg>
        <pc:spChg chg="add del mod">
          <ac:chgData name="Maria Teodora Barbu" userId="S::mtbarbu@edmontonunlimited.com::e4501918-1bcd-4921-9f96-45af22b2e861" providerId="AD" clId="Web-{5F52555D-6C5B-43C5-88B3-88EFE179509B}" dt="2023-12-11T19:57:18.414" v="970"/>
          <ac:spMkLst>
            <pc:docMk/>
            <pc:sldMk cId="2596201019" sldId="266"/>
            <ac:spMk id="6" creationId="{A949877A-7A68-8824-46F5-915EB40C55EB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1T19:58:33.259" v="995"/>
          <ac:spMkLst>
            <pc:docMk/>
            <pc:sldMk cId="2596201019" sldId="266"/>
            <ac:spMk id="8" creationId="{278D97B6-1D01-AC42-37E2-6317B3395188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1T19:58:33.274" v="996"/>
          <ac:spMkLst>
            <pc:docMk/>
            <pc:sldMk cId="2596201019" sldId="266"/>
            <ac:spMk id="11" creationId="{0E1EE365-D75B-EBF5-8775-0F55B14874A8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1T19:58:33.274" v="997"/>
          <ac:spMkLst>
            <pc:docMk/>
            <pc:sldMk cId="2596201019" sldId="266"/>
            <ac:spMk id="15" creationId="{FF9CC672-CA72-0DE1-AEAA-EBFF4B4751D9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1T19:58:33.290" v="998"/>
          <ac:spMkLst>
            <pc:docMk/>
            <pc:sldMk cId="2596201019" sldId="266"/>
            <ac:spMk id="17" creationId="{FA403838-3736-5A37-703E-AB6E9FBBCB39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1T19:58:33.306" v="999"/>
          <ac:spMkLst>
            <pc:docMk/>
            <pc:sldMk cId="2596201019" sldId="266"/>
            <ac:spMk id="19" creationId="{6122199E-4394-5253-0DB3-B1497021948A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1T19:58:33.321" v="1000"/>
          <ac:spMkLst>
            <pc:docMk/>
            <pc:sldMk cId="2596201019" sldId="266"/>
            <ac:spMk id="21" creationId="{AEF32088-737A-4E99-89EB-A7C04D070995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1T19:58:33.337" v="1001"/>
          <ac:spMkLst>
            <pc:docMk/>
            <pc:sldMk cId="2596201019" sldId="266"/>
            <ac:spMk id="23" creationId="{70C5FB40-88AF-2A2F-54BC-97A5D6380130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1T19:58:33.353" v="1002"/>
          <ac:spMkLst>
            <pc:docMk/>
            <pc:sldMk cId="2596201019" sldId="266"/>
            <ac:spMk id="25" creationId="{F17B8E42-5B9E-FA37-E0E8-025994335B09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1T19:58:33.353" v="1003"/>
          <ac:spMkLst>
            <pc:docMk/>
            <pc:sldMk cId="2596201019" sldId="266"/>
            <ac:spMk id="27" creationId="{17B513D8-2B42-5A7E-61B1-D1B670B83F2B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1T19:58:33.368" v="1004"/>
          <ac:spMkLst>
            <pc:docMk/>
            <pc:sldMk cId="2596201019" sldId="266"/>
            <ac:spMk id="29" creationId="{2EAEC6F4-CE5F-F93C-7AD7-B24B01B18FA2}"/>
          </ac:spMkLst>
        </pc:spChg>
        <pc:picChg chg="mod">
          <ac:chgData name="Maria Teodora Barbu" userId="S::mtbarbu@edmontonunlimited.com::e4501918-1bcd-4921-9f96-45af22b2e861" providerId="AD" clId="Web-{5F52555D-6C5B-43C5-88B3-88EFE179509B}" dt="2023-12-11T19:58:22.774" v="993" actId="14100"/>
          <ac:picMkLst>
            <pc:docMk/>
            <pc:sldMk cId="2596201019" sldId="266"/>
            <ac:picMk id="5" creationId="{AAE019C5-6B9F-B360-1E5D-7D95D7695E7D}"/>
          </ac:picMkLst>
        </pc:picChg>
      </pc:sldChg>
      <pc:sldChg chg="modSp add del replId">
        <pc:chgData name="Maria Teodora Barbu" userId="S::mtbarbu@edmontonunlimited.com::e4501918-1bcd-4921-9f96-45af22b2e861" providerId="AD" clId="Web-{5F52555D-6C5B-43C5-88B3-88EFE179509B}" dt="2023-12-13T15:51:21.380" v="1223"/>
        <pc:sldMkLst>
          <pc:docMk/>
          <pc:sldMk cId="126736960" sldId="267"/>
        </pc:sldMkLst>
        <pc:spChg chg="mod">
          <ac:chgData name="Maria Teodora Barbu" userId="S::mtbarbu@edmontonunlimited.com::e4501918-1bcd-4921-9f96-45af22b2e861" providerId="AD" clId="Web-{5F52555D-6C5B-43C5-88B3-88EFE179509B}" dt="2023-12-12T23:22:11.311" v="1221" actId="20577"/>
          <ac:spMkLst>
            <pc:docMk/>
            <pc:sldMk cId="126736960" sldId="267"/>
            <ac:spMk id="2" creationId="{51AD0927-34FB-6A1E-9F7E-202483DE49DB}"/>
          </ac:spMkLst>
        </pc:spChg>
        <pc:spChg chg="mod">
          <ac:chgData name="Maria Teodora Barbu" userId="S::mtbarbu@edmontonunlimited.com::e4501918-1bcd-4921-9f96-45af22b2e861" providerId="AD" clId="Web-{5F52555D-6C5B-43C5-88B3-88EFE179509B}" dt="2023-12-12T23:22:08.607" v="1220" actId="20577"/>
          <ac:spMkLst>
            <pc:docMk/>
            <pc:sldMk cId="126736960" sldId="267"/>
            <ac:spMk id="3" creationId="{C1F84766-D82C-73D1-DEB0-98598B1824B1}"/>
          </ac:spMkLst>
        </pc:spChg>
      </pc:sldChg>
      <pc:sldChg chg="addSp delSp modSp add replId">
        <pc:chgData name="Maria Teodora Barbu" userId="S::mtbarbu@edmontonunlimited.com::e4501918-1bcd-4921-9f96-45af22b2e861" providerId="AD" clId="Web-{5F52555D-6C5B-43C5-88B3-88EFE179509B}" dt="2023-12-13T22:40:20.053" v="1776" actId="1076"/>
        <pc:sldMkLst>
          <pc:docMk/>
          <pc:sldMk cId="1211905966" sldId="267"/>
        </pc:sldMkLst>
        <pc:spChg chg="mod">
          <ac:chgData name="Maria Teodora Barbu" userId="S::mtbarbu@edmontonunlimited.com::e4501918-1bcd-4921-9f96-45af22b2e861" providerId="AD" clId="Web-{5F52555D-6C5B-43C5-88B3-88EFE179509B}" dt="2023-12-13T18:13:45.767" v="1232" actId="20577"/>
          <ac:spMkLst>
            <pc:docMk/>
            <pc:sldMk cId="1211905966" sldId="267"/>
            <ac:spMk id="2" creationId="{E34FA648-8455-41BF-0787-38361624843F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3T22:40:20.053" v="1776" actId="1076"/>
          <ac:spMkLst>
            <pc:docMk/>
            <pc:sldMk cId="1211905966" sldId="267"/>
            <ac:spMk id="4" creationId="{46F9D4C3-A423-D8C2-30EA-1735CF7B8B0D}"/>
          </ac:spMkLst>
        </pc:spChg>
        <pc:spChg chg="del">
          <ac:chgData name="Maria Teodora Barbu" userId="S::mtbarbu@edmontonunlimited.com::e4501918-1bcd-4921-9f96-45af22b2e861" providerId="AD" clId="Web-{5F52555D-6C5B-43C5-88B3-88EFE179509B}" dt="2023-12-13T18:13:49.704" v="1242"/>
          <ac:spMkLst>
            <pc:docMk/>
            <pc:sldMk cId="1211905966" sldId="267"/>
            <ac:spMk id="8" creationId="{278D97B6-1D01-AC42-37E2-6317B3395188}"/>
          </ac:spMkLst>
        </pc:spChg>
        <pc:spChg chg="del">
          <ac:chgData name="Maria Teodora Barbu" userId="S::mtbarbu@edmontonunlimited.com::e4501918-1bcd-4921-9f96-45af22b2e861" providerId="AD" clId="Web-{5F52555D-6C5B-43C5-88B3-88EFE179509B}" dt="2023-12-13T18:13:49.704" v="1241"/>
          <ac:spMkLst>
            <pc:docMk/>
            <pc:sldMk cId="1211905966" sldId="267"/>
            <ac:spMk id="11" creationId="{0E1EE365-D75B-EBF5-8775-0F55B14874A8}"/>
          </ac:spMkLst>
        </pc:spChg>
        <pc:spChg chg="del">
          <ac:chgData name="Maria Teodora Barbu" userId="S::mtbarbu@edmontonunlimited.com::e4501918-1bcd-4921-9f96-45af22b2e861" providerId="AD" clId="Web-{5F52555D-6C5B-43C5-88B3-88EFE179509B}" dt="2023-12-13T18:13:49.704" v="1240"/>
          <ac:spMkLst>
            <pc:docMk/>
            <pc:sldMk cId="1211905966" sldId="267"/>
            <ac:spMk id="15" creationId="{FF9CC672-CA72-0DE1-AEAA-EBFF4B4751D9}"/>
          </ac:spMkLst>
        </pc:spChg>
        <pc:spChg chg="del">
          <ac:chgData name="Maria Teodora Barbu" userId="S::mtbarbu@edmontonunlimited.com::e4501918-1bcd-4921-9f96-45af22b2e861" providerId="AD" clId="Web-{5F52555D-6C5B-43C5-88B3-88EFE179509B}" dt="2023-12-13T18:13:49.704" v="1239"/>
          <ac:spMkLst>
            <pc:docMk/>
            <pc:sldMk cId="1211905966" sldId="267"/>
            <ac:spMk id="17" creationId="{FA403838-3736-5A37-703E-AB6E9FBBCB39}"/>
          </ac:spMkLst>
        </pc:spChg>
        <pc:spChg chg="del">
          <ac:chgData name="Maria Teodora Barbu" userId="S::mtbarbu@edmontonunlimited.com::e4501918-1bcd-4921-9f96-45af22b2e861" providerId="AD" clId="Web-{5F52555D-6C5B-43C5-88B3-88EFE179509B}" dt="2023-12-13T18:13:49.704" v="1238"/>
          <ac:spMkLst>
            <pc:docMk/>
            <pc:sldMk cId="1211905966" sldId="267"/>
            <ac:spMk id="19" creationId="{6122199E-4394-5253-0DB3-B1497021948A}"/>
          </ac:spMkLst>
        </pc:spChg>
        <pc:spChg chg="del">
          <ac:chgData name="Maria Teodora Barbu" userId="S::mtbarbu@edmontonunlimited.com::e4501918-1bcd-4921-9f96-45af22b2e861" providerId="AD" clId="Web-{5F52555D-6C5B-43C5-88B3-88EFE179509B}" dt="2023-12-13T18:13:49.704" v="1237"/>
          <ac:spMkLst>
            <pc:docMk/>
            <pc:sldMk cId="1211905966" sldId="267"/>
            <ac:spMk id="21" creationId="{AEF32088-737A-4E99-89EB-A7C04D070995}"/>
          </ac:spMkLst>
        </pc:spChg>
        <pc:spChg chg="del">
          <ac:chgData name="Maria Teodora Barbu" userId="S::mtbarbu@edmontonunlimited.com::e4501918-1bcd-4921-9f96-45af22b2e861" providerId="AD" clId="Web-{5F52555D-6C5B-43C5-88B3-88EFE179509B}" dt="2023-12-13T18:13:49.704" v="1236"/>
          <ac:spMkLst>
            <pc:docMk/>
            <pc:sldMk cId="1211905966" sldId="267"/>
            <ac:spMk id="23" creationId="{70C5FB40-88AF-2A2F-54BC-97A5D6380130}"/>
          </ac:spMkLst>
        </pc:spChg>
        <pc:spChg chg="del mod">
          <ac:chgData name="Maria Teodora Barbu" userId="S::mtbarbu@edmontonunlimited.com::e4501918-1bcd-4921-9f96-45af22b2e861" providerId="AD" clId="Web-{5F52555D-6C5B-43C5-88B3-88EFE179509B}" dt="2023-12-13T18:13:47.814" v="1234"/>
          <ac:spMkLst>
            <pc:docMk/>
            <pc:sldMk cId="1211905966" sldId="267"/>
            <ac:spMk id="25" creationId="{F17B8E42-5B9E-FA37-E0E8-025994335B09}"/>
          </ac:spMkLst>
        </pc:spChg>
        <pc:spChg chg="del mod">
          <ac:chgData name="Maria Teodora Barbu" userId="S::mtbarbu@edmontonunlimited.com::e4501918-1bcd-4921-9f96-45af22b2e861" providerId="AD" clId="Web-{5F52555D-6C5B-43C5-88B3-88EFE179509B}" dt="2023-12-13T18:13:52.845" v="1244"/>
          <ac:spMkLst>
            <pc:docMk/>
            <pc:sldMk cId="1211905966" sldId="267"/>
            <ac:spMk id="27" creationId="{17B513D8-2B42-5A7E-61B1-D1B670B83F2B}"/>
          </ac:spMkLst>
        </pc:spChg>
        <pc:spChg chg="del">
          <ac:chgData name="Maria Teodora Barbu" userId="S::mtbarbu@edmontonunlimited.com::e4501918-1bcd-4921-9f96-45af22b2e861" providerId="AD" clId="Web-{5F52555D-6C5B-43C5-88B3-88EFE179509B}" dt="2023-12-13T18:13:49.704" v="1235"/>
          <ac:spMkLst>
            <pc:docMk/>
            <pc:sldMk cId="1211905966" sldId="267"/>
            <ac:spMk id="29" creationId="{2EAEC6F4-CE5F-F93C-7AD7-B24B01B18FA2}"/>
          </ac:spMkLst>
        </pc:spChg>
      </pc:sldChg>
      <pc:sldChg chg="addSp delSp modSp add replId">
        <pc:chgData name="Maria Teodora Barbu" userId="S::mtbarbu@edmontonunlimited.com::e4501918-1bcd-4921-9f96-45af22b2e861" providerId="AD" clId="Web-{5F52555D-6C5B-43C5-88B3-88EFE179509B}" dt="2023-12-13T22:41:43.552" v="1886" actId="20577"/>
        <pc:sldMkLst>
          <pc:docMk/>
          <pc:sldMk cId="2978469247" sldId="268"/>
        </pc:sldMkLst>
        <pc:spChg chg="mod">
          <ac:chgData name="Maria Teodora Barbu" userId="S::mtbarbu@edmontonunlimited.com::e4501918-1bcd-4921-9f96-45af22b2e861" providerId="AD" clId="Web-{5F52555D-6C5B-43C5-88B3-88EFE179509B}" dt="2023-12-13T22:41:07.928" v="1849" actId="1076"/>
          <ac:spMkLst>
            <pc:docMk/>
            <pc:sldMk cId="2978469247" sldId="268"/>
            <ac:spMk id="2" creationId="{4BC6BA28-6BD5-E024-0235-596DD88399F3}"/>
          </ac:spMkLst>
        </pc:spChg>
        <pc:spChg chg="add del mod">
          <ac:chgData name="Maria Teodora Barbu" userId="S::mtbarbu@edmontonunlimited.com::e4501918-1bcd-4921-9f96-45af22b2e861" providerId="AD" clId="Web-{5F52555D-6C5B-43C5-88B3-88EFE179509B}" dt="2023-12-13T22:38:39.617" v="1630"/>
          <ac:spMkLst>
            <pc:docMk/>
            <pc:sldMk cId="2978469247" sldId="268"/>
            <ac:spMk id="4" creationId="{E9B9A1D3-E79F-CDFE-7418-79E39940C97B}"/>
          </ac:spMkLst>
        </pc:spChg>
        <pc:spChg chg="del">
          <ac:chgData name="Maria Teodora Barbu" userId="S::mtbarbu@edmontonunlimited.com::e4501918-1bcd-4921-9f96-45af22b2e861" providerId="AD" clId="Web-{5F52555D-6C5B-43C5-88B3-88EFE179509B}" dt="2023-12-13T22:38:37.305" v="1629"/>
          <ac:spMkLst>
            <pc:docMk/>
            <pc:sldMk cId="2978469247" sldId="268"/>
            <ac:spMk id="6" creationId="{90BD1D89-4A42-981E-F261-41CD8B03E4D0}"/>
          </ac:spMkLst>
        </pc:spChg>
        <pc:spChg chg="add mod">
          <ac:chgData name="Maria Teodora Barbu" userId="S::mtbarbu@edmontonunlimited.com::e4501918-1bcd-4921-9f96-45af22b2e861" providerId="AD" clId="Web-{5F52555D-6C5B-43C5-88B3-88EFE179509B}" dt="2023-12-13T22:41:43.552" v="1886" actId="20577"/>
          <ac:spMkLst>
            <pc:docMk/>
            <pc:sldMk cId="2978469247" sldId="268"/>
            <ac:spMk id="8" creationId="{90207149-27C6-BCAA-C690-6EFF53FC3388}"/>
          </ac:spMkLst>
        </pc:spChg>
        <pc:picChg chg="mod">
          <ac:chgData name="Maria Teodora Barbu" userId="S::mtbarbu@edmontonunlimited.com::e4501918-1bcd-4921-9f96-45af22b2e861" providerId="AD" clId="Web-{5F52555D-6C5B-43C5-88B3-88EFE179509B}" dt="2023-12-13T22:41:12.068" v="1850" actId="1076"/>
          <ac:picMkLst>
            <pc:docMk/>
            <pc:sldMk cId="2978469247" sldId="268"/>
            <ac:picMk id="5" creationId="{3566D6F9-D789-F2A2-0501-D50B1DDB831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5BD61-003A-4EAF-AE63-0DEB8B933817}" type="datetimeFigureOut"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3FEF5-5401-48E9-9364-D7D2460DDB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94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tbarbu@edmontonunlimited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dmontonunlimited.com/programs/studentpreneur-summer-gran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hare.hsforms.com/1kunIx-ToRj-waGAnhkmIww1ehu9" TargetMode="External"/><Relationship Id="rId3" Type="http://schemas.openxmlformats.org/officeDocument/2006/relationships/hyperlink" Target="https://share.hsforms.com/1-83_gphgQUWL-RKGCVRJ3g1ehu9" TargetMode="External"/><Relationship Id="rId7" Type="http://schemas.openxmlformats.org/officeDocument/2006/relationships/hyperlink" Target="https://share.hsforms.com/13KhB1WMiSUWFw2FGpeaKIQ1ehu9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hare.hsforms.com/1DzbXzNwISpqM2x95WY7amQ1ehu9" TargetMode="External"/><Relationship Id="rId5" Type="http://schemas.openxmlformats.org/officeDocument/2006/relationships/hyperlink" Target="https://share.hsforms.com/1mFEB5IULScSEBdpNKOaNMQ1ehu9" TargetMode="External"/><Relationship Id="rId4" Type="http://schemas.openxmlformats.org/officeDocument/2006/relationships/hyperlink" Target="https://share.hsforms.com/1_KOis4ctTOqDMVgu8r7MIA1ehu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novateedmonton.sharepoint.com/:w:/s/startupedmonton/EdjzFwfc0rRAuGORulCfnwcBXJDpXVj9ForhT-L2Z1DGRw?e=G04a8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79A7CF-01AF-4178-9369-94E0C90EB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3" descr="2023 12 Startup Summer Internship Logos 2">
            <a:extLst>
              <a:ext uri="{FF2B5EF4-FFF2-40B4-BE49-F238E27FC236}">
                <a16:creationId xmlns:a16="http://schemas.microsoft.com/office/drawing/2014/main" id="{3566D6F9-D789-F2A2-0501-D50B1DDB83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198" y="3167032"/>
            <a:ext cx="5525504" cy="2758971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C6BA28-6BD5-E024-0235-596DD8839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949" y="590550"/>
            <a:ext cx="7773144" cy="2713990"/>
          </a:xfrm>
        </p:spPr>
        <p:txBody>
          <a:bodyPr anchor="ctr">
            <a:normAutofit/>
          </a:bodyPr>
          <a:lstStyle/>
          <a:p>
            <a:r>
              <a:rPr lang="en-US" sz="5400" b="1" err="1">
                <a:latin typeface="Poppins"/>
                <a:cs typeface="Calibri Light"/>
              </a:rPr>
              <a:t>Studentpreneur</a:t>
            </a:r>
            <a:r>
              <a:rPr lang="en-US" sz="5400" b="1" dirty="0">
                <a:latin typeface="Poppins"/>
                <a:cs typeface="Calibri Light"/>
              </a:rPr>
              <a:t> </a:t>
            </a:r>
            <a:br>
              <a:rPr lang="en-US" sz="5400" b="1" dirty="0">
                <a:latin typeface="Poppins"/>
                <a:cs typeface="Calibri Light"/>
              </a:rPr>
            </a:br>
            <a:r>
              <a:rPr lang="en-US" sz="5400" b="1" dirty="0">
                <a:latin typeface="Poppins"/>
                <a:cs typeface="Calibri Light"/>
              </a:rPr>
              <a:t>Summer Grant 2024</a:t>
            </a:r>
            <a:endParaRPr lang="en-US" sz="5400" dirty="0">
              <a:cs typeface="Calibri Light" panose="020F0302020204030204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90BD1D89-4A42-981E-F261-41CD8B03E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57920" y="2911158"/>
            <a:ext cx="3434080" cy="11071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cs typeface="Calibri"/>
              </a:rPr>
              <a:t>Selection Committees </a:t>
            </a:r>
            <a:br>
              <a:rPr lang="en-US" sz="2000" dirty="0">
                <a:cs typeface="Calibri"/>
              </a:rPr>
            </a:br>
            <a:r>
              <a:rPr lang="en-US" sz="2000" dirty="0">
                <a:cs typeface="Calibri"/>
              </a:rPr>
              <a:t>Presentation</a:t>
            </a:r>
          </a:p>
          <a:p>
            <a:r>
              <a:rPr lang="en-US" sz="2000" dirty="0">
                <a:cs typeface="Calibri"/>
              </a:rPr>
              <a:t>December 2023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79A7CF-01AF-4178-9369-94E0C90EB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3" descr="2023 12 Startup Summer Internship Logos 2">
            <a:extLst>
              <a:ext uri="{FF2B5EF4-FFF2-40B4-BE49-F238E27FC236}">
                <a16:creationId xmlns:a16="http://schemas.microsoft.com/office/drawing/2014/main" id="{3566D6F9-D789-F2A2-0501-D50B1DDB83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4107" y="4483214"/>
            <a:ext cx="3574323" cy="177760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C6BA28-6BD5-E024-0235-596DD8839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6649" y="590550"/>
            <a:ext cx="7773144" cy="2713990"/>
          </a:xfrm>
        </p:spPr>
        <p:txBody>
          <a:bodyPr anchor="ctr">
            <a:normAutofit/>
          </a:bodyPr>
          <a:lstStyle/>
          <a:p>
            <a:r>
              <a:rPr lang="en-US" sz="5400" b="1" dirty="0">
                <a:latin typeface="Poppins"/>
                <a:cs typeface="Calibri Light" panose="020F0302020204030204"/>
              </a:rPr>
              <a:t>Next Steps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0207149-27C6-BCAA-C690-6EFF53FC3388}"/>
              </a:ext>
            </a:extLst>
          </p:cNvPr>
          <p:cNvSpPr txBox="1">
            <a:spLocks/>
          </p:cNvSpPr>
          <p:nvPr/>
        </p:nvSpPr>
        <p:spPr>
          <a:xfrm>
            <a:off x="1208662" y="2857279"/>
            <a:ext cx="6258938" cy="2516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>
                <a:latin typeface="Poppins"/>
                <a:cs typeface="Calibri"/>
              </a:rPr>
              <a:t>Your input is essential to making this pilot a success! </a:t>
            </a:r>
            <a:endParaRPr lang="en-US"/>
          </a:p>
          <a:p>
            <a:pPr algn="l"/>
            <a:endParaRPr lang="en-US" dirty="0">
              <a:latin typeface="Poppins"/>
              <a:cs typeface="Calibri"/>
            </a:endParaRPr>
          </a:p>
          <a:p>
            <a:pPr algn="l"/>
            <a:r>
              <a:rPr lang="en-US" dirty="0">
                <a:latin typeface="Poppins"/>
                <a:cs typeface="Calibri"/>
              </a:rPr>
              <a:t>If you have feedback on the program </a:t>
            </a:r>
            <a:r>
              <a:rPr lang="en-US">
                <a:latin typeface="Poppins"/>
                <a:cs typeface="Calibri"/>
              </a:rPr>
              <a:t>webpage &amp; application form, </a:t>
            </a:r>
            <a:r>
              <a:rPr lang="en-US" dirty="0">
                <a:latin typeface="Poppins"/>
                <a:cs typeface="Calibri"/>
              </a:rPr>
              <a:t>let us know – email </a:t>
            </a:r>
            <a:r>
              <a:rPr lang="en-US" dirty="0">
                <a:latin typeface="Poppins"/>
                <a:cs typeface="Calibri"/>
                <a:hlinkClick r:id="rId3"/>
              </a:rPr>
              <a:t>mtbarbu@edmontonunlimited.com</a:t>
            </a:r>
            <a:r>
              <a:rPr lang="en-US" dirty="0">
                <a:latin typeface="Poppins"/>
                <a:cs typeface="Calibri"/>
              </a:rPr>
              <a:t> </a:t>
            </a:r>
            <a:endParaRPr lang="en-US">
              <a:cs typeface="Calibri"/>
            </a:endParaRPr>
          </a:p>
          <a:p>
            <a:endParaRPr lang="en-US" dirty="0">
              <a:latin typeface="Poppi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8469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4FA648-8455-41BF-0787-383616248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562" y="916373"/>
            <a:ext cx="5946518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00"/>
                </a:solidFill>
                <a:latin typeface="Poppins"/>
                <a:cs typeface="Poppins"/>
              </a:rPr>
              <a:t>About the </a:t>
            </a:r>
            <a:r>
              <a:rPr lang="en-US" b="1" dirty="0" err="1">
                <a:solidFill>
                  <a:srgbClr val="000000"/>
                </a:solidFill>
                <a:latin typeface="Poppins"/>
                <a:cs typeface="Poppins"/>
              </a:rPr>
              <a:t>Studentpreneur</a:t>
            </a:r>
            <a:r>
              <a:rPr lang="en-US" b="1" dirty="0">
                <a:solidFill>
                  <a:srgbClr val="000000"/>
                </a:solidFill>
                <a:latin typeface="Poppins"/>
                <a:cs typeface="Poppins"/>
              </a:rPr>
              <a:t> </a:t>
            </a:r>
            <a:br>
              <a:rPr lang="en-US" b="1" dirty="0">
                <a:solidFill>
                  <a:srgbClr val="000000"/>
                </a:solidFill>
                <a:latin typeface="Poppins"/>
                <a:cs typeface="Poppins"/>
              </a:rPr>
            </a:br>
            <a:r>
              <a:rPr lang="en-US" b="1" dirty="0">
                <a:solidFill>
                  <a:srgbClr val="000000"/>
                </a:solidFill>
                <a:latin typeface="Poppins"/>
                <a:cs typeface="Poppins"/>
              </a:rPr>
              <a:t>Summer Grant</a:t>
            </a:r>
            <a:endParaRPr lang="en-US" dirty="0">
              <a:solidFill>
                <a:srgbClr val="000000"/>
              </a:solidFill>
              <a:cs typeface="Poppin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2023 12 Startup Summer Internship Logos 2">
            <a:extLst>
              <a:ext uri="{FF2B5EF4-FFF2-40B4-BE49-F238E27FC236}">
                <a16:creationId xmlns:a16="http://schemas.microsoft.com/office/drawing/2014/main" id="{AAE019C5-6B9F-B360-1E5D-7D95D7695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062" y="912046"/>
            <a:ext cx="3233061" cy="1612963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6F9D4C3-A423-D8C2-30EA-1735CF7B8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462" y="2821950"/>
            <a:ext cx="10268212" cy="274010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400" dirty="0">
                <a:latin typeface="Poppins"/>
                <a:cs typeface="Poppins"/>
              </a:rPr>
              <a:t>Collaboration between </a:t>
            </a:r>
            <a:r>
              <a:rPr lang="en-US" sz="2400" dirty="0" err="1">
                <a:latin typeface="Poppins"/>
                <a:cs typeface="Poppins"/>
              </a:rPr>
              <a:t>Mitacs</a:t>
            </a:r>
            <a:r>
              <a:rPr lang="en-US" sz="2400" dirty="0">
                <a:latin typeface="Poppins"/>
                <a:cs typeface="Poppins"/>
              </a:rPr>
              <a:t>, Edmonton Unlimited and 6 PSIs</a:t>
            </a:r>
          </a:p>
          <a:p>
            <a:r>
              <a:rPr lang="en-US" sz="2400" dirty="0">
                <a:latin typeface="Poppins"/>
                <a:cs typeface="Poppins"/>
              </a:rPr>
              <a:t>Providing: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800" dirty="0">
                <a:latin typeface="Poppins"/>
                <a:cs typeface="Poppins"/>
              </a:rPr>
              <a:t>$7,500 in matching funds</a:t>
            </a:r>
            <a:endParaRPr lang="en-US" sz="1800" dirty="0">
              <a:latin typeface="Calibri" panose="020F0502020204030204"/>
              <a:cs typeface="Calibri" panose="020F0502020204030204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800" dirty="0">
                <a:latin typeface="Poppins"/>
                <a:cs typeface="Poppins"/>
              </a:rPr>
              <a:t>1:1 mentorship and programming</a:t>
            </a:r>
          </a:p>
          <a:p>
            <a:r>
              <a:rPr lang="en-US" sz="2400" dirty="0">
                <a:latin typeface="Poppins"/>
                <a:cs typeface="Poppins"/>
              </a:rPr>
              <a:t>Objectives: Supporting market research &amp; strategy in startups </a:t>
            </a:r>
          </a:p>
          <a:p>
            <a:r>
              <a:rPr lang="en-US" sz="2400" dirty="0">
                <a:latin typeface="Poppins"/>
                <a:cs typeface="Poppins"/>
              </a:rPr>
              <a:t>Eligible for students (undergraduate, masters, PhD and post-graduate) and post-doctorate fellows</a:t>
            </a:r>
            <a:endParaRPr lang="en-US" dirty="0"/>
          </a:p>
          <a:p>
            <a:r>
              <a:rPr lang="en-US" sz="2400" dirty="0">
                <a:latin typeface="Poppins"/>
                <a:cs typeface="Poppins"/>
              </a:rPr>
              <a:t>Pilot program, with hopes of expanding beyond this year </a:t>
            </a:r>
          </a:p>
          <a:p>
            <a:endParaRPr lang="en-US">
              <a:latin typeface="Calibri" panose="020F0502020204030204"/>
              <a:cs typeface="Calibri" panose="020F0502020204030204"/>
            </a:endParaRPr>
          </a:p>
          <a:p>
            <a:endParaRPr lang="en-US">
              <a:latin typeface="Calibri" panose="020F0502020204030204"/>
              <a:cs typeface="Calibri" panose="020F0502020204030204"/>
            </a:endParaRPr>
          </a:p>
          <a:p>
            <a:endParaRPr lang="en-US" sz="1500">
              <a:latin typeface="Poppins"/>
              <a:cs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121190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4FA648-8455-41BF-0787-383616248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562" y="916373"/>
            <a:ext cx="5946518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00"/>
                </a:solidFill>
                <a:latin typeface="Poppins"/>
                <a:cs typeface="Poppins"/>
              </a:rPr>
              <a:t>Timeline for </a:t>
            </a:r>
            <a:r>
              <a:rPr lang="en-US" b="1" dirty="0" err="1">
                <a:solidFill>
                  <a:srgbClr val="000000"/>
                </a:solidFill>
                <a:latin typeface="Poppins"/>
                <a:cs typeface="Poppins"/>
              </a:rPr>
              <a:t>Studentpreneur</a:t>
            </a:r>
            <a:r>
              <a:rPr lang="en-US" b="1" dirty="0">
                <a:solidFill>
                  <a:srgbClr val="000000"/>
                </a:solidFill>
                <a:latin typeface="Poppins"/>
                <a:cs typeface="Poppins"/>
              </a:rPr>
              <a:t> </a:t>
            </a:r>
            <a:br>
              <a:rPr lang="en-US" b="1" dirty="0">
                <a:solidFill>
                  <a:srgbClr val="000000"/>
                </a:solidFill>
                <a:latin typeface="Poppins"/>
                <a:cs typeface="Poppins"/>
              </a:rPr>
            </a:br>
            <a:r>
              <a:rPr lang="en-US" b="1" dirty="0">
                <a:solidFill>
                  <a:srgbClr val="000000"/>
                </a:solidFill>
                <a:latin typeface="Poppins"/>
                <a:cs typeface="Poppins"/>
              </a:rPr>
              <a:t>Summer Grant</a:t>
            </a:r>
            <a:endParaRPr lang="en-US" dirty="0">
              <a:solidFill>
                <a:srgbClr val="000000"/>
              </a:solidFill>
              <a:cs typeface="Poppin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2023 12 Startup Summer Internship Logos 2">
            <a:extLst>
              <a:ext uri="{FF2B5EF4-FFF2-40B4-BE49-F238E27FC236}">
                <a16:creationId xmlns:a16="http://schemas.microsoft.com/office/drawing/2014/main" id="{AAE019C5-6B9F-B360-1E5D-7D95D7695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062" y="912046"/>
            <a:ext cx="3233061" cy="1612963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78D97B6-1D01-AC42-37E2-6317B3395188}"/>
              </a:ext>
            </a:extLst>
          </p:cNvPr>
          <p:cNvSpPr>
            <a:spLocks noGrp="1"/>
          </p:cNvSpPr>
          <p:nvPr/>
        </p:nvSpPr>
        <p:spPr>
          <a:xfrm>
            <a:off x="151006" y="3249106"/>
            <a:ext cx="2504936" cy="5243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95250" indent="0" algn="l" defTabSz="73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/>
              <a:defRPr sz="1800" b="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850900" indent="-1381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6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2pPr>
            <a:lvl3pPr marL="1027113" indent="-133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4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3pPr>
            <a:lvl4pPr marL="120808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tx1"/>
                </a:solidFill>
                <a:latin typeface="Lato" panose="020F0502020204030203" pitchFamily="34" charset="77"/>
                <a:ea typeface="+mn-ea"/>
                <a:cs typeface="+mn-cs"/>
              </a:defRPr>
            </a:lvl4pPr>
            <a:lvl5pPr marL="1558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5pPr>
            <a:lvl6pPr marL="12700" indent="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kern="1200" spc="-1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-1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0000"/>
                </a:solidFill>
                <a:latin typeface="Poppins"/>
                <a:ea typeface="Lato"/>
                <a:cs typeface="Poppins"/>
              </a:rPr>
              <a:t>Jan 1-Feb 1, 2024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E1EE365-D75B-EBF5-8775-0F55B14874A8}"/>
              </a:ext>
            </a:extLst>
          </p:cNvPr>
          <p:cNvSpPr>
            <a:spLocks noGrp="1"/>
          </p:cNvSpPr>
          <p:nvPr/>
        </p:nvSpPr>
        <p:spPr>
          <a:xfrm>
            <a:off x="2562620" y="3253838"/>
            <a:ext cx="2498859" cy="648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95250" indent="0" algn="l" defTabSz="73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/>
              <a:defRPr sz="1800" b="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850900" indent="-1381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6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2pPr>
            <a:lvl3pPr marL="1027113" indent="-133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4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3pPr>
            <a:lvl4pPr marL="120808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tx1"/>
                </a:solidFill>
                <a:latin typeface="Lato" panose="020F0502020204030203" pitchFamily="34" charset="77"/>
                <a:ea typeface="+mn-ea"/>
                <a:cs typeface="+mn-cs"/>
              </a:defRPr>
            </a:lvl4pPr>
            <a:lvl5pPr marL="1558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5pPr>
            <a:lvl6pPr marL="12700" indent="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kern="1200" spc="-1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-1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0000"/>
                </a:solidFill>
                <a:latin typeface="Poppins"/>
                <a:ea typeface="Lato"/>
                <a:cs typeface="Poppins"/>
              </a:rPr>
              <a:t>Feb 1-Mar 1, 2024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F9CC672-CA72-0DE1-AEAA-EBFF4B4751D9}"/>
              </a:ext>
            </a:extLst>
          </p:cNvPr>
          <p:cNvSpPr>
            <a:spLocks noGrp="1"/>
          </p:cNvSpPr>
          <p:nvPr/>
        </p:nvSpPr>
        <p:spPr>
          <a:xfrm>
            <a:off x="5122632" y="3254189"/>
            <a:ext cx="1829098" cy="6479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95250" indent="0" algn="l" defTabSz="73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/>
              <a:defRPr sz="1800" b="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850900" indent="-1381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6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2pPr>
            <a:lvl3pPr marL="1027113" indent="-133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4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3pPr>
            <a:lvl4pPr marL="120808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tx1"/>
                </a:solidFill>
                <a:latin typeface="Lato" panose="020F0502020204030203" pitchFamily="34" charset="77"/>
                <a:ea typeface="+mn-ea"/>
                <a:cs typeface="+mn-cs"/>
              </a:defRPr>
            </a:lvl4pPr>
            <a:lvl5pPr marL="1558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5pPr>
            <a:lvl6pPr marL="12700" indent="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kern="1200" spc="-1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-1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0000"/>
                </a:solidFill>
                <a:latin typeface="Poppins"/>
                <a:cs typeface="Poppins"/>
              </a:rPr>
              <a:t>April 1, 2024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A403838-3736-5A37-703E-AB6E9FBBCB39}"/>
              </a:ext>
            </a:extLst>
          </p:cNvPr>
          <p:cNvSpPr>
            <a:spLocks noGrp="1"/>
          </p:cNvSpPr>
          <p:nvPr/>
        </p:nvSpPr>
        <p:spPr>
          <a:xfrm>
            <a:off x="7196522" y="3245225"/>
            <a:ext cx="2678291" cy="5904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95250" indent="0" algn="l" defTabSz="73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/>
              <a:defRPr sz="1800" b="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850900" indent="-1381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6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2pPr>
            <a:lvl3pPr marL="1027113" indent="-133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4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3pPr>
            <a:lvl4pPr marL="120808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tx1"/>
                </a:solidFill>
                <a:latin typeface="Lato" panose="020F0502020204030203" pitchFamily="34" charset="77"/>
                <a:ea typeface="+mn-ea"/>
                <a:cs typeface="+mn-cs"/>
              </a:defRPr>
            </a:lvl4pPr>
            <a:lvl5pPr marL="1558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5pPr>
            <a:lvl6pPr marL="12700" indent="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kern="1200" spc="-1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-1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0000"/>
                </a:solidFill>
                <a:latin typeface="Poppins"/>
                <a:ea typeface="Lato"/>
                <a:cs typeface="Poppins"/>
              </a:rPr>
              <a:t>May 1-Aug 31, 2024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6122199E-4394-5253-0DB3-B1497021948A}"/>
              </a:ext>
            </a:extLst>
          </p:cNvPr>
          <p:cNvSpPr>
            <a:spLocks noGrp="1"/>
          </p:cNvSpPr>
          <p:nvPr/>
        </p:nvSpPr>
        <p:spPr>
          <a:xfrm>
            <a:off x="233941" y="4230006"/>
            <a:ext cx="2084639" cy="8709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95250" indent="0" algn="l" defTabSz="73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850900" indent="-1381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6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2pPr>
            <a:lvl3pPr marL="1027113" indent="-133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4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3pPr>
            <a:lvl4pPr marL="120808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tx1"/>
                </a:solidFill>
                <a:latin typeface="Lato" panose="020F0502020204030203" pitchFamily="34" charset="77"/>
                <a:ea typeface="+mn-ea"/>
                <a:cs typeface="+mn-cs"/>
              </a:defRPr>
            </a:lvl4pPr>
            <a:lvl5pPr marL="1558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5pPr>
            <a:lvl6pPr marL="12700" indent="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kern="1200" spc="-1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-1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latin typeface="Poppins"/>
                <a:cs typeface="Poppins"/>
              </a:rPr>
              <a:t>Marketing/ Promoting the program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AEF32088-737A-4E99-89EB-A7C04D070995}"/>
              </a:ext>
            </a:extLst>
          </p:cNvPr>
          <p:cNvSpPr>
            <a:spLocks noGrp="1"/>
          </p:cNvSpPr>
          <p:nvPr/>
        </p:nvSpPr>
        <p:spPr>
          <a:xfrm>
            <a:off x="2650139" y="4230007"/>
            <a:ext cx="2231571" cy="90684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95250" indent="0" algn="l" defTabSz="73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850900" indent="-1381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6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2pPr>
            <a:lvl3pPr marL="1027113" indent="-133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4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3pPr>
            <a:lvl4pPr marL="120808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tx1"/>
                </a:solidFill>
                <a:latin typeface="Lato" panose="020F0502020204030203" pitchFamily="34" charset="77"/>
                <a:ea typeface="+mn-ea"/>
                <a:cs typeface="+mn-cs"/>
              </a:defRPr>
            </a:lvl4pPr>
            <a:lvl5pPr marL="1558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5pPr>
            <a:lvl6pPr marL="12700" indent="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kern="1200" spc="-1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-1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latin typeface="Poppins"/>
                <a:cs typeface="Poppins"/>
              </a:rPr>
              <a:t>Selection of students via Selection Committees</a:t>
            </a: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70C5FB40-88AF-2A2F-54BC-97A5D6380130}"/>
              </a:ext>
            </a:extLst>
          </p:cNvPr>
          <p:cNvSpPr>
            <a:spLocks noGrp="1"/>
          </p:cNvSpPr>
          <p:nvPr/>
        </p:nvSpPr>
        <p:spPr>
          <a:xfrm>
            <a:off x="5122632" y="4230007"/>
            <a:ext cx="2280079" cy="9875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95250" indent="0" algn="l" defTabSz="73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850900" indent="-1381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6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2pPr>
            <a:lvl3pPr marL="1027113" indent="-133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4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3pPr>
            <a:lvl4pPr marL="120808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tx1"/>
                </a:solidFill>
                <a:latin typeface="Lato" panose="020F0502020204030203" pitchFamily="34" charset="77"/>
                <a:ea typeface="+mn-ea"/>
                <a:cs typeface="+mn-cs"/>
              </a:defRPr>
            </a:lvl4pPr>
            <a:lvl5pPr marL="1558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5pPr>
            <a:lvl6pPr marL="12700" indent="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kern="1200" spc="-1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-1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latin typeface="Poppins"/>
                <a:cs typeface="Poppins"/>
              </a:rPr>
              <a:t>Deadline for payment and submission of </a:t>
            </a:r>
            <a:r>
              <a:rPr lang="en-US" i="1" dirty="0" err="1">
                <a:solidFill>
                  <a:srgbClr val="000000"/>
                </a:solidFill>
                <a:latin typeface="Poppins"/>
                <a:cs typeface="Poppins"/>
              </a:rPr>
              <a:t>Mitacs</a:t>
            </a:r>
            <a:r>
              <a:rPr lang="en-US" i="1" dirty="0">
                <a:solidFill>
                  <a:srgbClr val="000000"/>
                </a:solidFill>
                <a:latin typeface="Poppins"/>
                <a:cs typeface="Poppins"/>
              </a:rPr>
              <a:t> New Intern Form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F17B8E42-5B9E-FA37-E0E8-025994335B09}"/>
              </a:ext>
            </a:extLst>
          </p:cNvPr>
          <p:cNvSpPr>
            <a:spLocks noGrp="1"/>
          </p:cNvSpPr>
          <p:nvPr/>
        </p:nvSpPr>
        <p:spPr>
          <a:xfrm>
            <a:off x="9931898" y="4176218"/>
            <a:ext cx="2196491" cy="9913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95250" indent="0" algn="l" defTabSz="73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850900" indent="-1381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6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2pPr>
            <a:lvl3pPr marL="1027113" indent="-133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4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3pPr>
            <a:lvl4pPr marL="120808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tx1"/>
                </a:solidFill>
                <a:latin typeface="Lato" panose="020F0502020204030203" pitchFamily="34" charset="77"/>
                <a:ea typeface="+mn-ea"/>
                <a:cs typeface="+mn-cs"/>
              </a:defRPr>
            </a:lvl4pPr>
            <a:lvl5pPr marL="1558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5pPr>
            <a:lvl6pPr marL="12700" indent="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kern="1200" spc="-1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-1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latin typeface="Poppins"/>
                <a:cs typeface="Poppins"/>
              </a:rPr>
              <a:t>Annual review meeting with Selection Committees</a:t>
            </a:r>
          </a:p>
        </p:txBody>
      </p:sp>
      <p:sp>
        <p:nvSpPr>
          <p:cNvPr id="27" name="Text Placeholder 5">
            <a:extLst>
              <a:ext uri="{FF2B5EF4-FFF2-40B4-BE49-F238E27FC236}">
                <a16:creationId xmlns:a16="http://schemas.microsoft.com/office/drawing/2014/main" id="{17B513D8-2B42-5A7E-61B1-D1B670B83F2B}"/>
              </a:ext>
            </a:extLst>
          </p:cNvPr>
          <p:cNvSpPr>
            <a:spLocks noGrp="1"/>
          </p:cNvSpPr>
          <p:nvPr/>
        </p:nvSpPr>
        <p:spPr>
          <a:xfrm>
            <a:off x="9993510" y="3218331"/>
            <a:ext cx="2678291" cy="5904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95250" indent="0" algn="l" defTabSz="73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/>
              <a:defRPr sz="1800" b="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850900" indent="-1381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6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2pPr>
            <a:lvl3pPr marL="1027113" indent="-133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4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3pPr>
            <a:lvl4pPr marL="120808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tx1"/>
                </a:solidFill>
                <a:latin typeface="Lato" panose="020F0502020204030203" pitchFamily="34" charset="77"/>
                <a:ea typeface="+mn-ea"/>
                <a:cs typeface="+mn-cs"/>
              </a:defRPr>
            </a:lvl4pPr>
            <a:lvl5pPr marL="1558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5pPr>
            <a:lvl6pPr marL="12700" indent="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kern="1200" spc="-1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-1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0000"/>
                </a:solidFill>
                <a:latin typeface="Poppins"/>
                <a:ea typeface="Lato"/>
                <a:cs typeface="Poppins"/>
              </a:rPr>
              <a:t>Sept 2024</a:t>
            </a: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2EAEC6F4-CE5F-F93C-7AD7-B24B01B18FA2}"/>
              </a:ext>
            </a:extLst>
          </p:cNvPr>
          <p:cNvSpPr>
            <a:spLocks noGrp="1"/>
          </p:cNvSpPr>
          <p:nvPr/>
        </p:nvSpPr>
        <p:spPr>
          <a:xfrm>
            <a:off x="7197663" y="4203111"/>
            <a:ext cx="2196491" cy="5878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95250" indent="0" algn="l" defTabSz="73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1pPr>
            <a:lvl2pPr marL="850900" indent="-1381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6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2pPr>
            <a:lvl3pPr marL="1027113" indent="-133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4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3pPr>
            <a:lvl4pPr marL="120808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tx1"/>
                </a:solidFill>
                <a:latin typeface="Lato" panose="020F0502020204030203" pitchFamily="34" charset="77"/>
                <a:ea typeface="+mn-ea"/>
                <a:cs typeface="+mn-cs"/>
              </a:defRPr>
            </a:lvl4pPr>
            <a:lvl5pPr marL="155892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tabLst/>
              <a:defRPr sz="1800" kern="1200" spc="0">
                <a:solidFill>
                  <a:schemeClr val="accent2"/>
                </a:solidFill>
                <a:latin typeface="Lato" panose="020F0502020204030203" pitchFamily="34" charset="77"/>
                <a:ea typeface="+mn-ea"/>
                <a:cs typeface="+mn-cs"/>
              </a:defRPr>
            </a:lvl5pPr>
            <a:lvl6pPr marL="12700" indent="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kern="1200" spc="-1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73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-1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latin typeface="Poppins"/>
                <a:ea typeface="Lato"/>
                <a:cs typeface="Poppins"/>
              </a:rPr>
              <a:t>Internship Period</a:t>
            </a:r>
          </a:p>
        </p:txBody>
      </p:sp>
    </p:spTree>
    <p:extLst>
      <p:ext uri="{BB962C8B-B14F-4D97-AF65-F5344CB8AC3E}">
        <p14:creationId xmlns:p14="http://schemas.microsoft.com/office/powerpoint/2010/main" val="2596201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4FA648-8455-41BF-0787-383616248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Poppins"/>
                <a:cs typeface="Calibri Light"/>
              </a:rPr>
              <a:t>Grant Spots Available*</a:t>
            </a:r>
            <a:endParaRPr lang="en-US" b="1" dirty="0">
              <a:latin typeface="Poppin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2023 12 Startup Summer Internship Logos 2">
            <a:extLst>
              <a:ext uri="{FF2B5EF4-FFF2-40B4-BE49-F238E27FC236}">
                <a16:creationId xmlns:a16="http://schemas.microsoft.com/office/drawing/2014/main" id="{AAE019C5-6B9F-B360-1E5D-7D95D7695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82" y="2161726"/>
            <a:ext cx="4777381" cy="2364803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4C2BD-B205-AC1F-D731-ADCE80921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500" dirty="0">
                <a:latin typeface="Poppins"/>
                <a:cs typeface="Poppins"/>
              </a:rPr>
              <a:t>Athabasca University - </a:t>
            </a:r>
            <a:r>
              <a:rPr lang="en-US" sz="1500" b="1" dirty="0">
                <a:latin typeface="Poppins"/>
                <a:cs typeface="Poppins"/>
              </a:rPr>
              <a:t>2</a:t>
            </a:r>
          </a:p>
          <a:p>
            <a:r>
              <a:rPr lang="en-US" sz="1500" dirty="0">
                <a:latin typeface="Poppins"/>
                <a:cs typeface="Poppins"/>
              </a:rPr>
              <a:t>Concordia University of Edmonton - </a:t>
            </a:r>
            <a:r>
              <a:rPr lang="en-US" sz="1500" b="1" dirty="0">
                <a:latin typeface="Poppins"/>
                <a:cs typeface="Poppins"/>
              </a:rPr>
              <a:t>1</a:t>
            </a:r>
          </a:p>
          <a:p>
            <a:r>
              <a:rPr lang="en-US" sz="1500" dirty="0">
                <a:latin typeface="Poppins"/>
                <a:cs typeface="Poppins"/>
              </a:rPr>
              <a:t>Macewan University - </a:t>
            </a:r>
            <a:r>
              <a:rPr lang="en-US" sz="1500" b="1" dirty="0">
                <a:latin typeface="Poppins"/>
                <a:cs typeface="Poppins"/>
              </a:rPr>
              <a:t>2</a:t>
            </a:r>
          </a:p>
          <a:p>
            <a:r>
              <a:rPr lang="en-US" sz="1500" dirty="0">
                <a:latin typeface="Poppins"/>
                <a:cs typeface="Poppins"/>
              </a:rPr>
              <a:t>NAIT - </a:t>
            </a:r>
            <a:r>
              <a:rPr lang="en-US" sz="1500" b="1" dirty="0">
                <a:latin typeface="Poppins"/>
                <a:cs typeface="Poppins"/>
              </a:rPr>
              <a:t>4</a:t>
            </a:r>
          </a:p>
          <a:p>
            <a:r>
              <a:rPr lang="en-US" sz="1500" dirty="0">
                <a:latin typeface="Poppins"/>
                <a:cs typeface="Poppins"/>
              </a:rPr>
              <a:t>Norquest College - </a:t>
            </a:r>
            <a:r>
              <a:rPr lang="en-US" sz="1500" b="1" dirty="0">
                <a:latin typeface="Poppins"/>
                <a:cs typeface="Poppins"/>
              </a:rPr>
              <a:t>1</a:t>
            </a:r>
          </a:p>
          <a:p>
            <a:r>
              <a:rPr lang="en-US" sz="1500" dirty="0">
                <a:latin typeface="Poppins"/>
                <a:cs typeface="Poppins"/>
              </a:rPr>
              <a:t>University of Alberta – </a:t>
            </a:r>
            <a:r>
              <a:rPr lang="en-US" sz="1500" b="1" dirty="0">
                <a:latin typeface="Poppins"/>
                <a:cs typeface="Poppins"/>
              </a:rPr>
              <a:t>5</a:t>
            </a:r>
          </a:p>
          <a:p>
            <a:endParaRPr lang="en-US" sz="1500" b="1">
              <a:latin typeface="Poppins"/>
              <a:cs typeface="Poppins"/>
            </a:endParaRPr>
          </a:p>
          <a:p>
            <a:pPr marL="0" indent="0">
              <a:buNone/>
            </a:pPr>
            <a:r>
              <a:rPr lang="en-US" sz="1500" b="1" i="1" dirty="0">
                <a:latin typeface="Poppins"/>
                <a:cs typeface="Poppins"/>
              </a:rPr>
              <a:t>*</a:t>
            </a:r>
            <a:r>
              <a:rPr lang="en-US" sz="1500" i="1" dirty="0">
                <a:latin typeface="Poppins"/>
                <a:cs typeface="Poppins"/>
              </a:rPr>
              <a:t>If a PSI is unable to use allotted spots, they can be repurposed to serve the next eligible applicant. </a:t>
            </a:r>
          </a:p>
          <a:p>
            <a:pPr marL="0" indent="0">
              <a:buNone/>
            </a:pPr>
            <a:r>
              <a:rPr lang="en-US" sz="1500" i="1" dirty="0">
                <a:latin typeface="Poppins"/>
                <a:cs typeface="Poppins"/>
              </a:rPr>
              <a:t>If there is more demand than supply, we will start a wait list &amp; look into opening up more seats. </a:t>
            </a:r>
            <a:endParaRPr lang="en-US" sz="1500" dirty="0"/>
          </a:p>
          <a:p>
            <a:endParaRPr lang="en-US" sz="1500">
              <a:latin typeface="Poppins"/>
              <a:cs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713622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3ACEF9-1A5B-A8C7-2FC5-7D2E7787C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b="1">
                <a:latin typeface="Poppins"/>
                <a:cs typeface="Calibri Light"/>
              </a:rPr>
              <a:t>Promoting the Program</a:t>
            </a:r>
            <a:endParaRPr lang="en-US" b="1">
              <a:latin typeface="Poppin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2023 12 Startup Summer Internship Logos 2">
            <a:extLst>
              <a:ext uri="{FF2B5EF4-FFF2-40B4-BE49-F238E27FC236}">
                <a16:creationId xmlns:a16="http://schemas.microsoft.com/office/drawing/2014/main" id="{6A7ADD76-CB6A-708D-19FC-C58BB7A51B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82" y="2161726"/>
            <a:ext cx="4777381" cy="2364803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25E14-97BB-DCF2-4485-5BF339707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Poppins"/>
                <a:cs typeface="Poppins"/>
              </a:rPr>
              <a:t>Word of Mouth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latin typeface="Poppins"/>
                <a:cs typeface="Poppins"/>
              </a:rPr>
              <a:t>EIRs, Academic Advisors, Innovation Centers, etc. </a:t>
            </a:r>
          </a:p>
          <a:p>
            <a:r>
              <a:rPr lang="en-US" dirty="0">
                <a:latin typeface="Poppins"/>
                <a:cs typeface="Poppins"/>
              </a:rPr>
              <a:t>Socials 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latin typeface="Poppins"/>
                <a:cs typeface="Poppins"/>
              </a:rPr>
              <a:t>EU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 err="1">
                <a:latin typeface="Poppins"/>
                <a:cs typeface="Poppins"/>
              </a:rPr>
              <a:t>Mitacs</a:t>
            </a:r>
            <a:r>
              <a:rPr lang="en-US" dirty="0">
                <a:latin typeface="Poppins"/>
                <a:cs typeface="Poppins"/>
              </a:rPr>
              <a:t> 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latin typeface="Poppins"/>
                <a:cs typeface="Poppins"/>
              </a:rPr>
              <a:t>PSIs</a:t>
            </a:r>
          </a:p>
          <a:p>
            <a:r>
              <a:rPr lang="en-US" dirty="0">
                <a:latin typeface="Poppins"/>
                <a:cs typeface="Poppins"/>
                <a:hlinkClick r:id="rId3"/>
              </a:rPr>
              <a:t>Studentpreneur Summer Grant Webpage</a:t>
            </a:r>
          </a:p>
        </p:txBody>
      </p:sp>
    </p:spTree>
    <p:extLst>
      <p:ext uri="{BB962C8B-B14F-4D97-AF65-F5344CB8AC3E}">
        <p14:creationId xmlns:p14="http://schemas.microsoft.com/office/powerpoint/2010/main" val="3407517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D40464-AA83-EE9C-7766-26F3A7572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b="1">
                <a:latin typeface="Poppins"/>
                <a:cs typeface="Calibri Light"/>
              </a:rPr>
              <a:t>Applications</a:t>
            </a:r>
            <a:endParaRPr lang="en-US" b="1">
              <a:latin typeface="Poppin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2023 12 Startup Summer Internship Logos 2">
            <a:extLst>
              <a:ext uri="{FF2B5EF4-FFF2-40B4-BE49-F238E27FC236}">
                <a16:creationId xmlns:a16="http://schemas.microsoft.com/office/drawing/2014/main" id="{6123F03B-1195-CFFB-17B5-B522CE8E26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82" y="2161726"/>
            <a:ext cx="4777381" cy="2364803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A79C5-D9D1-9661-10EB-848915F9E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Poppins"/>
                <a:cs typeface="Poppins"/>
                <a:hlinkClick r:id="rId3"/>
              </a:rPr>
              <a:t>Athabasca University</a:t>
            </a:r>
            <a:endParaRPr lang="en-US" dirty="0">
              <a:latin typeface="Poppins"/>
              <a:cs typeface="Poppins"/>
            </a:endParaRPr>
          </a:p>
          <a:p>
            <a:r>
              <a:rPr lang="en-US" dirty="0">
                <a:latin typeface="Poppins"/>
                <a:cs typeface="Poppins"/>
                <a:hlinkClick r:id="rId4"/>
              </a:rPr>
              <a:t>Concordia University of Edmonton</a:t>
            </a:r>
          </a:p>
          <a:p>
            <a:r>
              <a:rPr lang="en-US" dirty="0">
                <a:latin typeface="Poppins"/>
                <a:cs typeface="Poppins"/>
                <a:hlinkClick r:id="rId5"/>
              </a:rPr>
              <a:t>MacEwan University</a:t>
            </a:r>
          </a:p>
          <a:p>
            <a:r>
              <a:rPr lang="en-US" dirty="0">
                <a:latin typeface="Poppins"/>
                <a:cs typeface="Poppins"/>
                <a:hlinkClick r:id="rId6"/>
              </a:rPr>
              <a:t>NAIT</a:t>
            </a:r>
          </a:p>
          <a:p>
            <a:r>
              <a:rPr lang="en-US" dirty="0">
                <a:latin typeface="Poppins"/>
                <a:cs typeface="Poppins"/>
                <a:hlinkClick r:id="rId7"/>
              </a:rPr>
              <a:t>NorQuest College</a:t>
            </a:r>
          </a:p>
          <a:p>
            <a:r>
              <a:rPr lang="en-US" dirty="0">
                <a:latin typeface="Poppins"/>
                <a:cs typeface="Poppins"/>
                <a:hlinkClick r:id="rId8"/>
              </a:rPr>
              <a:t>University of Alberta</a:t>
            </a:r>
          </a:p>
          <a:p>
            <a:endParaRPr lang="en-US">
              <a:latin typeface="Poppins"/>
              <a:cs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313718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AD0927-34FB-6A1E-9F7E-202483DE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b="1">
                <a:latin typeface="Poppins"/>
                <a:cs typeface="Calibri Light"/>
              </a:rPr>
              <a:t>Selections</a:t>
            </a:r>
            <a:endParaRPr lang="en-US">
              <a:latin typeface="Poppins"/>
              <a:cs typeface="Calibri Light" panose="020F0302020204030204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2023 12 Startup Summer Internship Logos 2">
            <a:extLst>
              <a:ext uri="{FF2B5EF4-FFF2-40B4-BE49-F238E27FC236}">
                <a16:creationId xmlns:a16="http://schemas.microsoft.com/office/drawing/2014/main" id="{498BFABF-165B-7AD1-076F-A6F6206BA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82" y="2161726"/>
            <a:ext cx="4777381" cy="2364803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84766-D82C-73D1-DEB0-98598B182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865238" cy="41823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Poppins"/>
                <a:cs typeface="Calibri"/>
              </a:rPr>
              <a:t>Decisions will be made through a Selection Committee consisting of:</a:t>
            </a:r>
            <a:endParaRPr lang="en-US" dirty="0"/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>
                <a:latin typeface="Poppins"/>
                <a:cs typeface="Calibri"/>
              </a:rPr>
              <a:t>Academic Supervisor at the PSI</a:t>
            </a:r>
            <a:endParaRPr lang="en-US" dirty="0">
              <a:latin typeface="Calibri" panose="020F0502020204030204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>
                <a:latin typeface="Poppins"/>
                <a:cs typeface="Calibri"/>
              </a:rPr>
              <a:t>Executive-in-Residence assigned to the PSI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>
                <a:latin typeface="Poppins"/>
                <a:cs typeface="Calibri"/>
              </a:rPr>
              <a:t>Representative from </a:t>
            </a:r>
            <a:r>
              <a:rPr lang="en-US" sz="2000" dirty="0" err="1">
                <a:latin typeface="Poppins"/>
                <a:cs typeface="Calibri"/>
              </a:rPr>
              <a:t>Mitacs</a:t>
            </a:r>
            <a:endParaRPr lang="en-US" dirty="0" err="1"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>
                <a:latin typeface="Poppins"/>
                <a:cs typeface="Poppins"/>
              </a:rPr>
              <a:t>Representative from Edmonton </a:t>
            </a:r>
            <a:br>
              <a:rPr lang="en-US" dirty="0"/>
            </a:br>
            <a:r>
              <a:rPr lang="en-US" sz="2000" dirty="0">
                <a:latin typeface="Poppins"/>
                <a:cs typeface="Poppins"/>
              </a:rPr>
              <a:t>Unlimited </a:t>
            </a:r>
            <a:endParaRPr lang="en-US" sz="2000" dirty="0">
              <a:latin typeface="Poppins"/>
              <a:cs typeface="Calibri"/>
            </a:endParaRPr>
          </a:p>
          <a:p>
            <a:r>
              <a:rPr lang="en-US" sz="2400" dirty="0">
                <a:latin typeface="Poppins"/>
                <a:cs typeface="Calibri"/>
              </a:rPr>
              <a:t>See </a:t>
            </a:r>
            <a:r>
              <a:rPr lang="en-US" sz="2400" dirty="0">
                <a:latin typeface="Poppins"/>
                <a:cs typeface="Calibri"/>
                <a:hlinkClick r:id="rId3"/>
              </a:rPr>
              <a:t>Terms of Reference</a:t>
            </a:r>
            <a:r>
              <a:rPr lang="en-US" sz="2400" dirty="0">
                <a:latin typeface="Poppins"/>
                <a:cs typeface="Calibri"/>
              </a:rPr>
              <a:t> for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1962477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703463-305A-AF6B-5805-C586742C0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b="1">
                <a:latin typeface="Poppins"/>
                <a:cs typeface="Calibri Light"/>
              </a:rPr>
              <a:t>Notifications</a:t>
            </a:r>
            <a:endParaRPr lang="en-US">
              <a:latin typeface="Poppins"/>
              <a:cs typeface="Calibri Light" panose="020F0302020204030204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2023 12 Startup Summer Internship Logos 2">
            <a:extLst>
              <a:ext uri="{FF2B5EF4-FFF2-40B4-BE49-F238E27FC236}">
                <a16:creationId xmlns:a16="http://schemas.microsoft.com/office/drawing/2014/main" id="{10B95A1C-429A-3790-17EE-8D028852E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82" y="2161726"/>
            <a:ext cx="4777381" cy="2364803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9A768-FA17-EC32-6170-4197D08AB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Poppins"/>
                <a:cs typeface="Calibri"/>
              </a:rPr>
              <a:t>Chosen recipients will be notified by March 1st, 2024</a:t>
            </a:r>
          </a:p>
          <a:p>
            <a:r>
              <a:rPr lang="en-US" dirty="0">
                <a:latin typeface="Poppins"/>
                <a:cs typeface="Calibri"/>
              </a:rPr>
              <a:t>Collecting payment and any other necessary information from the student by April 1st, 2024</a:t>
            </a:r>
          </a:p>
        </p:txBody>
      </p:sp>
    </p:spTree>
    <p:extLst>
      <p:ext uri="{BB962C8B-B14F-4D97-AF65-F5344CB8AC3E}">
        <p14:creationId xmlns:p14="http://schemas.microsoft.com/office/powerpoint/2010/main" val="3184459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3DD40D-3B54-7BCF-AB05-B50071826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b="1">
                <a:latin typeface="Poppins"/>
                <a:cs typeface="Calibri Light"/>
              </a:rPr>
              <a:t>Payment Processes</a:t>
            </a:r>
            <a:endParaRPr lang="en-US">
              <a:latin typeface="Poppins"/>
              <a:cs typeface="Calibri Light" panose="020F0302020204030204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2023 12 Startup Summer Internship Logos 2">
            <a:extLst>
              <a:ext uri="{FF2B5EF4-FFF2-40B4-BE49-F238E27FC236}">
                <a16:creationId xmlns:a16="http://schemas.microsoft.com/office/drawing/2014/main" id="{7238D991-55BE-DA96-E9FB-C134E2FA2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82" y="2161726"/>
            <a:ext cx="4777381" cy="2364803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AD7DA-A6A1-7D69-8C82-09F723EF5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Poppins"/>
                <a:ea typeface="+mn-lt"/>
                <a:cs typeface="+mn-lt"/>
              </a:rPr>
              <a:t>Payment Requirements</a:t>
            </a:r>
          </a:p>
          <a:p>
            <a:r>
              <a:rPr lang="en-US" sz="2000" dirty="0">
                <a:latin typeface="Poppins"/>
                <a:ea typeface="+mn-lt"/>
                <a:cs typeface="+mn-lt"/>
              </a:rPr>
              <a:t>Students must have the necessary completed paperwork to receive the matching funds. </a:t>
            </a:r>
            <a:endParaRPr lang="en-US" sz="2000" dirty="0">
              <a:latin typeface="Poppins"/>
              <a:ea typeface="+mn-lt"/>
              <a:cs typeface="Poppins"/>
            </a:endParaRPr>
          </a:p>
          <a:p>
            <a:r>
              <a:rPr lang="en-US" sz="2000" dirty="0">
                <a:latin typeface="Poppins"/>
                <a:ea typeface="+mn-lt"/>
                <a:cs typeface="+mn-lt"/>
              </a:rPr>
              <a:t>Students must provide $7,500+GST in matching funds. </a:t>
            </a:r>
            <a:endParaRPr lang="en-US" sz="2000" dirty="0">
              <a:latin typeface="Poppins"/>
              <a:ea typeface="+mn-lt"/>
              <a:cs typeface="Calibri"/>
            </a:endParaRPr>
          </a:p>
          <a:p>
            <a:endParaRPr lang="en-US" sz="2000">
              <a:latin typeface="Poppins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latin typeface="Poppins"/>
                <a:ea typeface="+mn-lt"/>
                <a:cs typeface="Calibri"/>
              </a:rPr>
              <a:t>Payment Process</a:t>
            </a:r>
          </a:p>
          <a:p>
            <a:r>
              <a:rPr lang="en-US" sz="2000" dirty="0">
                <a:latin typeface="Poppins"/>
                <a:ea typeface="+mn-lt"/>
                <a:cs typeface="+mn-lt"/>
              </a:rPr>
              <a:t>Student &gt; EU &gt; </a:t>
            </a:r>
            <a:r>
              <a:rPr lang="en-US" sz="2000" dirty="0" err="1">
                <a:latin typeface="Poppins"/>
                <a:ea typeface="+mn-lt"/>
                <a:cs typeface="+mn-lt"/>
              </a:rPr>
              <a:t>Mitacs</a:t>
            </a:r>
            <a:r>
              <a:rPr lang="en-US" sz="2000" dirty="0">
                <a:latin typeface="Poppins"/>
                <a:ea typeface="+mn-lt"/>
                <a:cs typeface="+mn-lt"/>
              </a:rPr>
              <a:t> &gt; PSI &gt; Student</a:t>
            </a:r>
          </a:p>
          <a:p>
            <a:r>
              <a:rPr lang="en-US" sz="2000" dirty="0">
                <a:latin typeface="Poppins"/>
                <a:ea typeface="+mn-lt"/>
                <a:cs typeface="+mn-lt"/>
              </a:rPr>
              <a:t>Each institution has its own processes – the Executive-In-Residence will be a main point of contact for the student.</a:t>
            </a:r>
            <a:endParaRPr lang="en-US" sz="2000" dirty="0">
              <a:latin typeface="Poppi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6126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f5173ab-2ad0-4c10-8b5c-01ff39fe5d8b" xsi:nil="true"/>
    <lcf76f155ced4ddcb4097134ff3c332f xmlns="8ef04525-5cdc-453a-875a-870baec5605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D516A15D47394C881A44F6466F2773" ma:contentTypeVersion="17" ma:contentTypeDescription="Create a new document." ma:contentTypeScope="" ma:versionID="668092614fa8bcebcdfe59e020429ab5">
  <xsd:schema xmlns:xsd="http://www.w3.org/2001/XMLSchema" xmlns:xs="http://www.w3.org/2001/XMLSchema" xmlns:p="http://schemas.microsoft.com/office/2006/metadata/properties" xmlns:ns2="8ef04525-5cdc-453a-875a-870baec56058" xmlns:ns3="bf5173ab-2ad0-4c10-8b5c-01ff39fe5d8b" targetNamespace="http://schemas.microsoft.com/office/2006/metadata/properties" ma:root="true" ma:fieldsID="287563bd17815d0e30845a289b8e2bb8" ns2:_="" ns3:_="">
    <xsd:import namespace="8ef04525-5cdc-453a-875a-870baec56058"/>
    <xsd:import namespace="bf5173ab-2ad0-4c10-8b5c-01ff39fe5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f04525-5cdc-453a-875a-870baec560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8e9bc13-14e9-4628-9d86-51b732c580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5173ab-2ad0-4c10-8b5c-01ff39fe5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8c156d7-a827-4a71-a877-bb522a24b1aa}" ma:internalName="TaxCatchAll" ma:showField="CatchAllData" ma:web="bf5173ab-2ad0-4c10-8b5c-01ff39fe5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6C6E70-2BF8-4943-A85F-9D9A2FE3E1C2}">
  <ds:schemaRefs>
    <ds:schemaRef ds:uri="http://schemas.microsoft.com/office/2006/metadata/properties"/>
    <ds:schemaRef ds:uri="http://schemas.microsoft.com/office/infopath/2007/PartnerControls"/>
    <ds:schemaRef ds:uri="bf5173ab-2ad0-4c10-8b5c-01ff39fe5d8b"/>
    <ds:schemaRef ds:uri="8ef04525-5cdc-453a-875a-870baec56058"/>
  </ds:schemaRefs>
</ds:datastoreItem>
</file>

<file path=customXml/itemProps2.xml><?xml version="1.0" encoding="utf-8"?>
<ds:datastoreItem xmlns:ds="http://schemas.openxmlformats.org/officeDocument/2006/customXml" ds:itemID="{D4BE9C0B-2AF6-4886-8B35-3BD124C084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55B910-3C5C-418B-AA20-8071C74608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f04525-5cdc-453a-875a-870baec56058"/>
    <ds:schemaRef ds:uri="bf5173ab-2ad0-4c10-8b5c-01ff39fe5d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Studentpreneur  Summer Grant 2024</vt:lpstr>
      <vt:lpstr>About the Studentpreneur  Summer Grant</vt:lpstr>
      <vt:lpstr>Timeline for Studentpreneur  Summer Grant</vt:lpstr>
      <vt:lpstr>Grant Spots Available*</vt:lpstr>
      <vt:lpstr>Promoting the Program</vt:lpstr>
      <vt:lpstr>Applications</vt:lpstr>
      <vt:lpstr>Selections</vt:lpstr>
      <vt:lpstr>Notifications</vt:lpstr>
      <vt:lpstr>Payment Processes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373</cp:revision>
  <dcterms:created xsi:type="dcterms:W3CDTF">2023-12-11T19:16:44Z</dcterms:created>
  <dcterms:modified xsi:type="dcterms:W3CDTF">2023-12-13T22:42:40Z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0x0101006BD516A15D47394C881A44F6466F2773</vt:lpwstr>
  </property>
  <property fmtid="{D5CDD505-2E9C-101B-9397-08002B2CF9AE}" pid="3" name="MediaServiceImageTags">
    <vt:lpwstr/>
  </property>
</Properties>
</file>